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8" r:id="rId1"/>
  </p:sldMasterIdLst>
  <p:notesMasterIdLst>
    <p:notesMasterId r:id="rId24"/>
  </p:notesMasterIdLst>
  <p:sldIdLst>
    <p:sldId id="256" r:id="rId2"/>
    <p:sldId id="257" r:id="rId3"/>
    <p:sldId id="261" r:id="rId4"/>
    <p:sldId id="279" r:id="rId5"/>
    <p:sldId id="280" r:id="rId6"/>
    <p:sldId id="259" r:id="rId7"/>
    <p:sldId id="264" r:id="rId8"/>
    <p:sldId id="265" r:id="rId9"/>
    <p:sldId id="283" r:id="rId10"/>
    <p:sldId id="267" r:id="rId11"/>
    <p:sldId id="268" r:id="rId12"/>
    <p:sldId id="269" r:id="rId13"/>
    <p:sldId id="271" r:id="rId14"/>
    <p:sldId id="270" r:id="rId15"/>
    <p:sldId id="275" r:id="rId16"/>
    <p:sldId id="272" r:id="rId17"/>
    <p:sldId id="273" r:id="rId18"/>
    <p:sldId id="274" r:id="rId19"/>
    <p:sldId id="277" r:id="rId20"/>
    <p:sldId id="281" r:id="rId21"/>
    <p:sldId id="278" r:id="rId22"/>
    <p:sldId id="282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56ABDA-99EE-4CA9-9582-FAD99182D221}" v="267" dt="2021-02-09T16:46:54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in JAQUES" userId="72eed4463beec2ba" providerId="LiveId" clId="{3881D751-2DF0-4200-9937-369908F9B72A}"/>
    <pc:docChg chg="custSel modSld">
      <pc:chgData name="Albin JAQUES" userId="72eed4463beec2ba" providerId="LiveId" clId="{3881D751-2DF0-4200-9937-369908F9B72A}" dt="2019-03-07T10:36:47.078" v="19" actId="1076"/>
      <pc:docMkLst>
        <pc:docMk/>
      </pc:docMkLst>
      <pc:sldChg chg="addSp modSp">
        <pc:chgData name="Albin JAQUES" userId="72eed4463beec2ba" providerId="LiveId" clId="{3881D751-2DF0-4200-9937-369908F9B72A}" dt="2019-03-07T10:36:47.078" v="19" actId="1076"/>
        <pc:sldMkLst>
          <pc:docMk/>
          <pc:sldMk cId="3863202792" sldId="259"/>
        </pc:sldMkLst>
        <pc:picChg chg="mod">
          <ac:chgData name="Albin JAQUES" userId="72eed4463beec2ba" providerId="LiveId" clId="{3881D751-2DF0-4200-9937-369908F9B72A}" dt="2019-03-07T10:36:47.078" v="19" actId="1076"/>
          <ac:picMkLst>
            <pc:docMk/>
            <pc:sldMk cId="3863202792" sldId="259"/>
            <ac:picMk id="3" creationId="{00000000-0000-0000-0000-000000000000}"/>
          </ac:picMkLst>
        </pc:picChg>
        <pc:picChg chg="mod">
          <ac:chgData name="Albin JAQUES" userId="72eed4463beec2ba" providerId="LiveId" clId="{3881D751-2DF0-4200-9937-369908F9B72A}" dt="2019-03-07T10:36:37.716" v="17" actId="1076"/>
          <ac:picMkLst>
            <pc:docMk/>
            <pc:sldMk cId="3863202792" sldId="259"/>
            <ac:picMk id="6" creationId="{00000000-0000-0000-0000-000000000000}"/>
          </ac:picMkLst>
        </pc:picChg>
        <pc:picChg chg="mod">
          <ac:chgData name="Albin JAQUES" userId="72eed4463beec2ba" providerId="LiveId" clId="{3881D751-2DF0-4200-9937-369908F9B72A}" dt="2019-03-07T10:36:19.344" v="7" actId="14100"/>
          <ac:picMkLst>
            <pc:docMk/>
            <pc:sldMk cId="3863202792" sldId="259"/>
            <ac:picMk id="7" creationId="{00000000-0000-0000-0000-000000000000}"/>
          </ac:picMkLst>
        </pc:picChg>
        <pc:picChg chg="add mod">
          <ac:chgData name="Albin JAQUES" userId="72eed4463beec2ba" providerId="LiveId" clId="{3881D751-2DF0-4200-9937-369908F9B72A}" dt="2019-03-07T10:36:26.757" v="14" actId="1076"/>
          <ac:picMkLst>
            <pc:docMk/>
            <pc:sldMk cId="3863202792" sldId="259"/>
            <ac:picMk id="8" creationId="{B47870B2-EB17-43E6-8FCD-F8B0C9C50A66}"/>
          </ac:picMkLst>
        </pc:picChg>
      </pc:sldChg>
      <pc:sldChg chg="modSp">
        <pc:chgData name="Albin JAQUES" userId="72eed4463beec2ba" providerId="LiveId" clId="{3881D751-2DF0-4200-9937-369908F9B72A}" dt="2019-03-07T10:36:03.487" v="3" actId="27636"/>
        <pc:sldMkLst>
          <pc:docMk/>
          <pc:sldMk cId="3355306896" sldId="261"/>
        </pc:sldMkLst>
        <pc:spChg chg="mod">
          <ac:chgData name="Albin JAQUES" userId="72eed4463beec2ba" providerId="LiveId" clId="{3881D751-2DF0-4200-9937-369908F9B72A}" dt="2019-03-07T10:36:03.487" v="3" actId="27636"/>
          <ac:spMkLst>
            <pc:docMk/>
            <pc:sldMk cId="3355306896" sldId="261"/>
            <ac:spMk id="3" creationId="{00000000-0000-0000-0000-000000000000}"/>
          </ac:spMkLst>
        </pc:spChg>
      </pc:sldChg>
    </pc:docChg>
  </pc:docChgLst>
  <pc:docChgLst>
    <pc:chgData name="Albin JAQUES" userId="72eed4463beec2ba" providerId="LiveId" clId="{5456ABDA-99EE-4CA9-9582-FAD99182D221}"/>
    <pc:docChg chg="undo custSel addSld delSld modSld">
      <pc:chgData name="Albin JAQUES" userId="72eed4463beec2ba" providerId="LiveId" clId="{5456ABDA-99EE-4CA9-9582-FAD99182D221}" dt="2021-02-09T16:47:03.070" v="1687" actId="1076"/>
      <pc:docMkLst>
        <pc:docMk/>
      </pc:docMkLst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2051439904" sldId="256"/>
        </pc:sldMkLst>
      </pc:sldChg>
      <pc:sldChg chg="modSp mod modTransition">
        <pc:chgData name="Albin JAQUES" userId="72eed4463beec2ba" providerId="LiveId" clId="{5456ABDA-99EE-4CA9-9582-FAD99182D221}" dt="2021-02-07T15:42:28.330" v="1684" actId="207"/>
        <pc:sldMkLst>
          <pc:docMk/>
          <pc:sldMk cId="3718537982" sldId="257"/>
        </pc:sldMkLst>
        <pc:spChg chg="mod">
          <ac:chgData name="Albin JAQUES" userId="72eed4463beec2ba" providerId="LiveId" clId="{5456ABDA-99EE-4CA9-9582-FAD99182D221}" dt="2021-02-07T15:42:28.330" v="1684" actId="207"/>
          <ac:spMkLst>
            <pc:docMk/>
            <pc:sldMk cId="3718537982" sldId="257"/>
            <ac:spMk id="10" creationId="{00000000-0000-0000-0000-000000000000}"/>
          </ac:spMkLst>
        </pc:spChg>
      </pc:sldChg>
      <pc:sldChg chg="addSp delSp modSp mod modTransition">
        <pc:chgData name="Albin JAQUES" userId="72eed4463beec2ba" providerId="LiveId" clId="{5456ABDA-99EE-4CA9-9582-FAD99182D221}" dt="2021-02-07T15:32:19.830" v="1176"/>
        <pc:sldMkLst>
          <pc:docMk/>
          <pc:sldMk cId="3863202792" sldId="259"/>
        </pc:sldMkLst>
        <pc:spChg chg="add del mod">
          <ac:chgData name="Albin JAQUES" userId="72eed4463beec2ba" providerId="LiveId" clId="{5456ABDA-99EE-4CA9-9582-FAD99182D221}" dt="2021-02-07T15:05:24.177" v="1"/>
          <ac:spMkLst>
            <pc:docMk/>
            <pc:sldMk cId="3863202792" sldId="259"/>
            <ac:spMk id="10" creationId="{BD9F73A7-95F0-4228-82C2-F96E40F865D3}"/>
          </ac:spMkLst>
        </pc:spChg>
        <pc:picChg chg="del">
          <ac:chgData name="Albin JAQUES" userId="72eed4463beec2ba" providerId="LiveId" clId="{5456ABDA-99EE-4CA9-9582-FAD99182D221}" dt="2021-02-07T15:05:18.421" v="0" actId="478"/>
          <ac:picMkLst>
            <pc:docMk/>
            <pc:sldMk cId="3863202792" sldId="259"/>
            <ac:picMk id="6" creationId="{00000000-0000-0000-0000-000000000000}"/>
          </ac:picMkLst>
        </pc:picChg>
        <pc:picChg chg="add mod modCrop">
          <ac:chgData name="Albin JAQUES" userId="72eed4463beec2ba" providerId="LiveId" clId="{5456ABDA-99EE-4CA9-9582-FAD99182D221}" dt="2021-02-07T15:06:01.802" v="7" actId="1076"/>
          <ac:picMkLst>
            <pc:docMk/>
            <pc:sldMk cId="3863202792" sldId="259"/>
            <ac:picMk id="12" creationId="{6D149BBB-9F85-4562-B00D-F3FC3FC3F9BF}"/>
          </ac:picMkLst>
        </pc:picChg>
      </pc:sldChg>
      <pc:sldChg chg="modSp mod modTransition">
        <pc:chgData name="Albin JAQUES" userId="72eed4463beec2ba" providerId="LiveId" clId="{5456ABDA-99EE-4CA9-9582-FAD99182D221}" dt="2021-02-07T15:32:19.830" v="1176"/>
        <pc:sldMkLst>
          <pc:docMk/>
          <pc:sldMk cId="3355306896" sldId="261"/>
        </pc:sldMkLst>
        <pc:spChg chg="mod">
          <ac:chgData name="Albin JAQUES" userId="72eed4463beec2ba" providerId="LiveId" clId="{5456ABDA-99EE-4CA9-9582-FAD99182D221}" dt="2021-02-07T15:21:27.214" v="912" actId="20577"/>
          <ac:spMkLst>
            <pc:docMk/>
            <pc:sldMk cId="3355306896" sldId="261"/>
            <ac:spMk id="3" creationId="{00000000-0000-0000-0000-000000000000}"/>
          </ac:spMkLst>
        </pc:spChg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2345156506" sldId="264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148221868" sldId="265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3287350443" sldId="267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865091868" sldId="268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1575352933" sldId="269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3972938009" sldId="270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3536697016" sldId="271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4286002356" sldId="272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3018985200" sldId="273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2123131884" sldId="274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2463526982" sldId="275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1014523160" sldId="277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108609417" sldId="278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3563701557" sldId="279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2207345570" sldId="280"/>
        </pc:sldMkLst>
      </pc:sldChg>
      <pc:sldChg chg="modTransition">
        <pc:chgData name="Albin JAQUES" userId="72eed4463beec2ba" providerId="LiveId" clId="{5456ABDA-99EE-4CA9-9582-FAD99182D221}" dt="2021-02-07T15:32:19.830" v="1176"/>
        <pc:sldMkLst>
          <pc:docMk/>
          <pc:sldMk cId="308106815" sldId="281"/>
        </pc:sldMkLst>
      </pc:sldChg>
      <pc:sldChg chg="addSp delSp modSp new mod modTransition modClrScheme chgLayout">
        <pc:chgData name="Albin JAQUES" userId="72eed4463beec2ba" providerId="LiveId" clId="{5456ABDA-99EE-4CA9-9582-FAD99182D221}" dt="2021-02-09T16:47:03.070" v="1687" actId="1076"/>
        <pc:sldMkLst>
          <pc:docMk/>
          <pc:sldMk cId="2208589817" sldId="282"/>
        </pc:sldMkLst>
        <pc:spChg chg="mod ord">
          <ac:chgData name="Albin JAQUES" userId="72eed4463beec2ba" providerId="LiveId" clId="{5456ABDA-99EE-4CA9-9582-FAD99182D221}" dt="2021-02-07T15:16:44.809" v="734" actId="700"/>
          <ac:spMkLst>
            <pc:docMk/>
            <pc:sldMk cId="2208589817" sldId="282"/>
            <ac:spMk id="2" creationId="{C80B8A7A-5DF3-4AAF-8BB4-317762CB8452}"/>
          </ac:spMkLst>
        </pc:spChg>
        <pc:spChg chg="mod ord">
          <ac:chgData name="Albin JAQUES" userId="72eed4463beec2ba" providerId="LiveId" clId="{5456ABDA-99EE-4CA9-9582-FAD99182D221}" dt="2021-02-07T15:16:44.809" v="734" actId="700"/>
          <ac:spMkLst>
            <pc:docMk/>
            <pc:sldMk cId="2208589817" sldId="282"/>
            <ac:spMk id="3" creationId="{FD989D49-2F08-4F91-9D9D-60C33B12045F}"/>
          </ac:spMkLst>
        </pc:spChg>
        <pc:spChg chg="add mod ord">
          <ac:chgData name="Albin JAQUES" userId="72eed4463beec2ba" providerId="LiveId" clId="{5456ABDA-99EE-4CA9-9582-FAD99182D221}" dt="2021-02-07T15:17:52.379" v="779" actId="242"/>
          <ac:spMkLst>
            <pc:docMk/>
            <pc:sldMk cId="2208589817" sldId="282"/>
            <ac:spMk id="4" creationId="{061C5AD7-5A14-42A0-BF31-7AA0B65AD42F}"/>
          </ac:spMkLst>
        </pc:spChg>
        <pc:spChg chg="add del mod ord">
          <ac:chgData name="Albin JAQUES" userId="72eed4463beec2ba" providerId="LiveId" clId="{5456ABDA-99EE-4CA9-9582-FAD99182D221}" dt="2021-02-07T15:17:05.517" v="772"/>
          <ac:spMkLst>
            <pc:docMk/>
            <pc:sldMk cId="2208589817" sldId="282"/>
            <ac:spMk id="5" creationId="{2028C31E-5177-41E9-8078-CBE9740E6574}"/>
          </ac:spMkLst>
        </pc:spChg>
        <pc:spChg chg="add mod ord">
          <ac:chgData name="Albin JAQUES" userId="72eed4463beec2ba" providerId="LiveId" clId="{5456ABDA-99EE-4CA9-9582-FAD99182D221}" dt="2021-02-07T15:21:08.690" v="904" actId="242"/>
          <ac:spMkLst>
            <pc:docMk/>
            <pc:sldMk cId="2208589817" sldId="282"/>
            <ac:spMk id="6" creationId="{2A39D0CE-562E-41B2-9260-01DD99A022CA}"/>
          </ac:spMkLst>
        </pc:spChg>
        <pc:spChg chg="add del mod">
          <ac:chgData name="Albin JAQUES" userId="72eed4463beec2ba" providerId="LiveId" clId="{5456ABDA-99EE-4CA9-9582-FAD99182D221}" dt="2021-02-09T16:46:54.072" v="1686"/>
          <ac:spMkLst>
            <pc:docMk/>
            <pc:sldMk cId="2208589817" sldId="282"/>
            <ac:spMk id="7" creationId="{BE4E11D3-2AB8-45C9-8CCA-99788ABF68B0}"/>
          </ac:spMkLst>
        </pc:spChg>
        <pc:picChg chg="add del mod">
          <ac:chgData name="Albin JAQUES" userId="72eed4463beec2ba" providerId="LiveId" clId="{5456ABDA-99EE-4CA9-9582-FAD99182D221}" dt="2021-02-09T16:46:39.775" v="1685" actId="478"/>
          <ac:picMkLst>
            <pc:docMk/>
            <pc:sldMk cId="2208589817" sldId="282"/>
            <ac:picMk id="8" creationId="{2043013A-043B-4EF8-A29F-0B1B2ED5C0F9}"/>
          </ac:picMkLst>
        </pc:picChg>
        <pc:picChg chg="add mod">
          <ac:chgData name="Albin JAQUES" userId="72eed4463beec2ba" providerId="LiveId" clId="{5456ABDA-99EE-4CA9-9582-FAD99182D221}" dt="2021-02-09T16:47:03.070" v="1687" actId="1076"/>
          <ac:picMkLst>
            <pc:docMk/>
            <pc:sldMk cId="2208589817" sldId="282"/>
            <ac:picMk id="10" creationId="{3EC443A1-7A1E-42C5-87D6-F997DCCBA2D0}"/>
          </ac:picMkLst>
        </pc:picChg>
      </pc:sldChg>
      <pc:sldChg chg="new del">
        <pc:chgData name="Albin JAQUES" userId="72eed4463beec2ba" providerId="LiveId" clId="{5456ABDA-99EE-4CA9-9582-FAD99182D221}" dt="2021-02-07T15:10:56.475" v="10" actId="2696"/>
        <pc:sldMkLst>
          <pc:docMk/>
          <pc:sldMk cId="658182502" sldId="283"/>
        </pc:sldMkLst>
      </pc:sldChg>
      <pc:sldChg chg="addSp delSp modSp new mod modTransition modClrScheme chgLayout">
        <pc:chgData name="Albin JAQUES" userId="72eed4463beec2ba" providerId="LiveId" clId="{5456ABDA-99EE-4CA9-9582-FAD99182D221}" dt="2021-02-07T15:41:53.291" v="1683" actId="403"/>
        <pc:sldMkLst>
          <pc:docMk/>
          <pc:sldMk cId="952242687" sldId="283"/>
        </pc:sldMkLst>
        <pc:spChg chg="del mod ord">
          <ac:chgData name="Albin JAQUES" userId="72eed4463beec2ba" providerId="LiveId" clId="{5456ABDA-99EE-4CA9-9582-FAD99182D221}" dt="2021-02-07T15:11:11.044" v="12" actId="700"/>
          <ac:spMkLst>
            <pc:docMk/>
            <pc:sldMk cId="952242687" sldId="283"/>
            <ac:spMk id="2" creationId="{D65595A9-E32A-4CB3-8B25-6AE0F3164D21}"/>
          </ac:spMkLst>
        </pc:spChg>
        <pc:spChg chg="del mod ord">
          <ac:chgData name="Albin JAQUES" userId="72eed4463beec2ba" providerId="LiveId" clId="{5456ABDA-99EE-4CA9-9582-FAD99182D221}" dt="2021-02-07T15:11:11.044" v="12" actId="700"/>
          <ac:spMkLst>
            <pc:docMk/>
            <pc:sldMk cId="952242687" sldId="283"/>
            <ac:spMk id="3" creationId="{751FF71D-CED2-4568-A84D-436E163A9B9A}"/>
          </ac:spMkLst>
        </pc:spChg>
        <pc:spChg chg="mod ord">
          <ac:chgData name="Albin JAQUES" userId="72eed4463beec2ba" providerId="LiveId" clId="{5456ABDA-99EE-4CA9-9582-FAD99182D221}" dt="2021-02-07T15:11:11.044" v="12" actId="700"/>
          <ac:spMkLst>
            <pc:docMk/>
            <pc:sldMk cId="952242687" sldId="283"/>
            <ac:spMk id="4" creationId="{FB0568C2-6E7E-4F4F-A8B3-A62120246F24}"/>
          </ac:spMkLst>
        </pc:spChg>
        <pc:spChg chg="mod ord">
          <ac:chgData name="Albin JAQUES" userId="72eed4463beec2ba" providerId="LiveId" clId="{5456ABDA-99EE-4CA9-9582-FAD99182D221}" dt="2021-02-07T15:11:11.044" v="12" actId="700"/>
          <ac:spMkLst>
            <pc:docMk/>
            <pc:sldMk cId="952242687" sldId="283"/>
            <ac:spMk id="5" creationId="{E94C83C4-6FBD-4519-8573-2022C6F84A49}"/>
          </ac:spMkLst>
        </pc:spChg>
        <pc:spChg chg="add mod ord">
          <ac:chgData name="Albin JAQUES" userId="72eed4463beec2ba" providerId="LiveId" clId="{5456ABDA-99EE-4CA9-9582-FAD99182D221}" dt="2021-02-07T15:41:53.291" v="1683" actId="403"/>
          <ac:spMkLst>
            <pc:docMk/>
            <pc:sldMk cId="952242687" sldId="283"/>
            <ac:spMk id="6" creationId="{36D8810B-B9EA-4A92-8A6A-B6AB0060FC75}"/>
          </ac:spMkLst>
        </pc:spChg>
        <pc:spChg chg="add mod ord">
          <ac:chgData name="Albin JAQUES" userId="72eed4463beec2ba" providerId="LiveId" clId="{5456ABDA-99EE-4CA9-9582-FAD99182D221}" dt="2021-02-07T15:23:27.019" v="955" actId="14100"/>
          <ac:spMkLst>
            <pc:docMk/>
            <pc:sldMk cId="952242687" sldId="283"/>
            <ac:spMk id="7" creationId="{9B6E2F2E-7191-4A20-8300-E89DEA289C16}"/>
          </ac:spMkLst>
        </pc:spChg>
        <pc:spChg chg="add mod ord">
          <ac:chgData name="Albin JAQUES" userId="72eed4463beec2ba" providerId="LiveId" clId="{5456ABDA-99EE-4CA9-9582-FAD99182D221}" dt="2021-02-07T15:23:39.076" v="957" actId="1076"/>
          <ac:spMkLst>
            <pc:docMk/>
            <pc:sldMk cId="952242687" sldId="283"/>
            <ac:spMk id="8" creationId="{9F20136B-F8B7-4342-BE78-A5AA2A891FD4}"/>
          </ac:spMkLst>
        </pc:spChg>
        <pc:spChg chg="add del mod">
          <ac:chgData name="Albin JAQUES" userId="72eed4463beec2ba" providerId="LiveId" clId="{5456ABDA-99EE-4CA9-9582-FAD99182D221}" dt="2021-02-07T15:31:14.935" v="1173" actId="478"/>
          <ac:spMkLst>
            <pc:docMk/>
            <pc:sldMk cId="952242687" sldId="283"/>
            <ac:spMk id="9" creationId="{5A50E407-AD4A-4A16-9196-D8E3597D1CB8}"/>
          </ac:spMkLst>
        </pc:spChg>
        <pc:spChg chg="add mod">
          <ac:chgData name="Albin JAQUES" userId="72eed4463beec2ba" providerId="LiveId" clId="{5456ABDA-99EE-4CA9-9582-FAD99182D221}" dt="2021-02-07T15:40:10.885" v="1496" actId="20577"/>
          <ac:spMkLst>
            <pc:docMk/>
            <pc:sldMk cId="952242687" sldId="283"/>
            <ac:spMk id="10" creationId="{F486ADB9-7CF0-4C60-864F-40988F62E1BD}"/>
          </ac:spMkLst>
        </pc:spChg>
        <pc:spChg chg="add mod">
          <ac:chgData name="Albin JAQUES" userId="72eed4463beec2ba" providerId="LiveId" clId="{5456ABDA-99EE-4CA9-9582-FAD99182D221}" dt="2021-02-07T15:41:08.611" v="1630" actId="207"/>
          <ac:spMkLst>
            <pc:docMk/>
            <pc:sldMk cId="952242687" sldId="283"/>
            <ac:spMk id="11" creationId="{C0B55F11-75EA-4C04-A8B7-D0F1DB8F305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B2CAD7-9C0C-4D0F-A057-9B16FF09BB4E}" type="doc">
      <dgm:prSet loTypeId="urn:microsoft.com/office/officeart/2008/layout/LinedLis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572A6AC2-BB26-4193-A292-0694BEFCC948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Α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α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dirty="0" err="1">
              <a:latin typeface="Garamond Classical" panose="02020404030301010803" pitchFamily="18" charset="0"/>
            </a:rPr>
            <a:t>alpha</a:t>
          </a:r>
          <a:r>
            <a:rPr lang="el-GR" sz="1600" dirty="0">
              <a:latin typeface="Garamond Classical" panose="02020404030301010803" pitchFamily="18" charset="0"/>
            </a:rPr>
            <a:t> 	a 	</a:t>
          </a:r>
          <a:r>
            <a:rPr lang="fr-CH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Ν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ν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dirty="0" err="1">
              <a:latin typeface="Garamond Classical" panose="02020404030301010803" pitchFamily="18" charset="0"/>
            </a:rPr>
            <a:t>nu</a:t>
          </a:r>
          <a:r>
            <a:rPr lang="el-GR" sz="1600" dirty="0">
              <a:latin typeface="Garamond Classical" panose="02020404030301010803" pitchFamily="18" charset="0"/>
            </a:rPr>
            <a:t> 	n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B26910A1-A393-46AD-8419-AE9096514E80}" type="parTrans" cxnId="{21C1387B-F51D-4062-8471-CC58D211964C}">
      <dgm:prSet/>
      <dgm:spPr/>
      <dgm:t>
        <a:bodyPr/>
        <a:lstStyle/>
        <a:p>
          <a:endParaRPr lang="en-US"/>
        </a:p>
      </dgm:t>
    </dgm:pt>
    <dgm:pt modelId="{13546776-76D4-4354-AD4F-6863FD3DF166}" type="sibTrans" cxnId="{21C1387B-F51D-4062-8471-CC58D211964C}">
      <dgm:prSet/>
      <dgm:spPr/>
      <dgm:t>
        <a:bodyPr/>
        <a:lstStyle/>
        <a:p>
          <a:endParaRPr lang="en-US"/>
        </a:p>
      </dgm:t>
    </dgm:pt>
    <dgm:pt modelId="{F4CB9A97-C15D-4425-A744-65970556E5C6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Β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β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bêta 	b 		</a:t>
          </a:r>
          <a:r>
            <a:rPr lang="el-GR" sz="1600" b="1" dirty="0">
              <a:latin typeface="Garamond Classical" panose="02020404030301010803" pitchFamily="18" charset="0"/>
            </a:rPr>
            <a:t>Ξ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ξ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xi 	x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5D6DE85A-C3B2-432C-90C1-8FA0E79CBE2B}" type="parTrans" cxnId="{22F620E4-AE1D-42E0-8E6D-F30ABC029C50}">
      <dgm:prSet/>
      <dgm:spPr/>
      <dgm:t>
        <a:bodyPr/>
        <a:lstStyle/>
        <a:p>
          <a:endParaRPr lang="en-US"/>
        </a:p>
      </dgm:t>
    </dgm:pt>
    <dgm:pt modelId="{F7C1EA27-C7FD-448B-AA72-09338B24093D}" type="sibTrans" cxnId="{22F620E4-AE1D-42E0-8E6D-F30ABC029C50}">
      <dgm:prSet/>
      <dgm:spPr/>
      <dgm:t>
        <a:bodyPr/>
        <a:lstStyle/>
        <a:p>
          <a:endParaRPr lang="en-US"/>
        </a:p>
      </dgm:t>
    </dgm:pt>
    <dgm:pt modelId="{23AADEFB-9EB9-4D67-B2E1-852F55BD222F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Γ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γ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gamma 	g 		</a:t>
          </a:r>
          <a:r>
            <a:rPr lang="el-GR" sz="1600" b="1" dirty="0">
              <a:latin typeface="Garamond Classical" panose="02020404030301010803" pitchFamily="18" charset="0"/>
            </a:rPr>
            <a:t>Ο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ο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omicron o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435FE924-B286-46FE-9BBD-F6D5712FA2C8}" type="parTrans" cxnId="{AD300C5F-5841-4A95-9B85-3AD135504985}">
      <dgm:prSet/>
      <dgm:spPr/>
      <dgm:t>
        <a:bodyPr/>
        <a:lstStyle/>
        <a:p>
          <a:endParaRPr lang="en-US"/>
        </a:p>
      </dgm:t>
    </dgm:pt>
    <dgm:pt modelId="{8C483217-D384-49FC-A6DF-58A730844FB5}" type="sibTrans" cxnId="{AD300C5F-5841-4A95-9B85-3AD135504985}">
      <dgm:prSet/>
      <dgm:spPr/>
      <dgm:t>
        <a:bodyPr/>
        <a:lstStyle/>
        <a:p>
          <a:endParaRPr lang="en-US"/>
        </a:p>
      </dgm:t>
    </dgm:pt>
    <dgm:pt modelId="{20DE8EA8-6515-4D7F-9446-AA8B363D2D06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Δ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δ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delta 	d 		</a:t>
          </a:r>
          <a:r>
            <a:rPr lang="el-GR" sz="1600" b="1" dirty="0">
              <a:latin typeface="Garamond Classical" panose="02020404030301010803" pitchFamily="18" charset="0"/>
            </a:rPr>
            <a:t>Π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π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pi 	p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02674490-6D60-461D-B9ED-EAAD951FA2FC}" type="parTrans" cxnId="{0AB73DF5-6D08-4F88-A4D0-024BDC16359C}">
      <dgm:prSet/>
      <dgm:spPr/>
      <dgm:t>
        <a:bodyPr/>
        <a:lstStyle/>
        <a:p>
          <a:endParaRPr lang="en-US"/>
        </a:p>
      </dgm:t>
    </dgm:pt>
    <dgm:pt modelId="{CE3B962F-8711-43B8-BF82-AE0ED33BFACD}" type="sibTrans" cxnId="{0AB73DF5-6D08-4F88-A4D0-024BDC16359C}">
      <dgm:prSet/>
      <dgm:spPr/>
      <dgm:t>
        <a:bodyPr/>
        <a:lstStyle/>
        <a:p>
          <a:endParaRPr lang="en-US"/>
        </a:p>
      </dgm:t>
    </dgm:pt>
    <dgm:pt modelId="{6C9C2803-7E88-4864-8CF3-7D7E70B5B031}">
      <dgm:prSet custT="1"/>
      <dgm:spPr/>
      <dgm:t>
        <a:bodyPr/>
        <a:lstStyle/>
        <a:p>
          <a:r>
            <a:rPr lang="pt-BR" sz="1600" b="1" dirty="0">
              <a:latin typeface="Garamond Classical" panose="02020404030301010803" pitchFamily="18" charset="0"/>
            </a:rPr>
            <a:t>Ε </a:t>
          </a:r>
          <a:r>
            <a:rPr lang="pt-BR" sz="1600" dirty="0">
              <a:latin typeface="Garamond Classical" panose="02020404030301010803" pitchFamily="18" charset="0"/>
            </a:rPr>
            <a:t>	</a:t>
          </a:r>
          <a:r>
            <a:rPr lang="pt-BR" sz="1600" b="1" dirty="0">
              <a:latin typeface="Garamond Classical" panose="02020404030301010803" pitchFamily="18" charset="0"/>
            </a:rPr>
            <a:t>ε </a:t>
          </a:r>
          <a:r>
            <a:rPr lang="pt-BR" sz="1600" dirty="0">
              <a:latin typeface="Garamond Classical" panose="02020404030301010803" pitchFamily="18" charset="0"/>
            </a:rPr>
            <a:t>	epsilon 	e 		</a:t>
          </a:r>
          <a:r>
            <a:rPr lang="pt-BR" sz="1600" b="1" dirty="0">
              <a:latin typeface="Garamond Classical" panose="02020404030301010803" pitchFamily="18" charset="0"/>
            </a:rPr>
            <a:t>Ρ </a:t>
          </a:r>
          <a:r>
            <a:rPr lang="pt-BR" sz="1600" dirty="0">
              <a:latin typeface="Garamond Classical" panose="02020404030301010803" pitchFamily="18" charset="0"/>
            </a:rPr>
            <a:t>	</a:t>
          </a:r>
          <a:r>
            <a:rPr lang="pt-BR" sz="1600" b="1" dirty="0">
              <a:latin typeface="Garamond Classical" panose="02020404030301010803" pitchFamily="18" charset="0"/>
            </a:rPr>
            <a:t>ρ </a:t>
          </a:r>
          <a:r>
            <a:rPr lang="pt-BR" sz="1600" dirty="0">
              <a:latin typeface="Garamond Classical" panose="02020404030301010803" pitchFamily="18" charset="0"/>
            </a:rPr>
            <a:t>	rho 	r(h)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E8EDF588-7801-42A0-9E28-1A8C5EDEB3AB}" type="parTrans" cxnId="{0CE216C9-9ACC-4DBE-919A-998E013B6E80}">
      <dgm:prSet/>
      <dgm:spPr/>
      <dgm:t>
        <a:bodyPr/>
        <a:lstStyle/>
        <a:p>
          <a:endParaRPr lang="en-US"/>
        </a:p>
      </dgm:t>
    </dgm:pt>
    <dgm:pt modelId="{F46EDBF2-7CE9-40F3-AD51-078A166B168A}" type="sibTrans" cxnId="{0CE216C9-9ACC-4DBE-919A-998E013B6E80}">
      <dgm:prSet/>
      <dgm:spPr/>
      <dgm:t>
        <a:bodyPr/>
        <a:lstStyle/>
        <a:p>
          <a:endParaRPr lang="en-US"/>
        </a:p>
      </dgm:t>
    </dgm:pt>
    <dgm:pt modelId="{1FC0763A-0D1A-4973-BF9E-A72DA5FFB238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Ζ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ζ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dzêta 	(d)z 		</a:t>
          </a:r>
          <a:r>
            <a:rPr lang="el-GR" sz="1600" b="1" dirty="0">
              <a:latin typeface="Garamond Classical" panose="02020404030301010803" pitchFamily="18" charset="0"/>
            </a:rPr>
            <a:t>Σ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σ/ς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sigma 	s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69836A21-3440-414F-8F07-E1268529120F}" type="parTrans" cxnId="{DE97AD85-CA3E-435C-9DDC-31895CB5517F}">
      <dgm:prSet/>
      <dgm:spPr/>
      <dgm:t>
        <a:bodyPr/>
        <a:lstStyle/>
        <a:p>
          <a:endParaRPr lang="en-US"/>
        </a:p>
      </dgm:t>
    </dgm:pt>
    <dgm:pt modelId="{588112A3-875C-4131-8776-8DC5FB07DD8A}" type="sibTrans" cxnId="{DE97AD85-CA3E-435C-9DDC-31895CB5517F}">
      <dgm:prSet/>
      <dgm:spPr/>
      <dgm:t>
        <a:bodyPr/>
        <a:lstStyle/>
        <a:p>
          <a:endParaRPr lang="en-US"/>
        </a:p>
      </dgm:t>
    </dgm:pt>
    <dgm:pt modelId="{ED95773B-79F2-407C-9FFD-98ACBE668BCD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Η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η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dirty="0" err="1">
              <a:latin typeface="Garamond Classical" panose="02020404030301010803" pitchFamily="18" charset="0"/>
            </a:rPr>
            <a:t>êta</a:t>
          </a:r>
          <a:r>
            <a:rPr lang="el-GR" sz="1600" dirty="0">
              <a:latin typeface="Garamond Classical" panose="02020404030301010803" pitchFamily="18" charset="0"/>
            </a:rPr>
            <a:t> 	ê 	</a:t>
          </a:r>
          <a:r>
            <a:rPr lang="fr-CH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Τ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τ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dirty="0" err="1">
              <a:latin typeface="Garamond Classical" panose="02020404030301010803" pitchFamily="18" charset="0"/>
            </a:rPr>
            <a:t>tau</a:t>
          </a:r>
          <a:r>
            <a:rPr lang="el-GR" sz="1600" dirty="0">
              <a:latin typeface="Garamond Classical" panose="02020404030301010803" pitchFamily="18" charset="0"/>
            </a:rPr>
            <a:t> 	t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154F5060-5271-4B57-9C2A-43C28079C62B}" type="parTrans" cxnId="{DDEF0192-DF19-42B8-AB73-CDF011B17377}">
      <dgm:prSet/>
      <dgm:spPr/>
      <dgm:t>
        <a:bodyPr/>
        <a:lstStyle/>
        <a:p>
          <a:endParaRPr lang="en-US"/>
        </a:p>
      </dgm:t>
    </dgm:pt>
    <dgm:pt modelId="{2393455A-12E0-44EA-85D2-569C48141133}" type="sibTrans" cxnId="{DDEF0192-DF19-42B8-AB73-CDF011B17377}">
      <dgm:prSet/>
      <dgm:spPr/>
      <dgm:t>
        <a:bodyPr/>
        <a:lstStyle/>
        <a:p>
          <a:endParaRPr lang="en-US"/>
        </a:p>
      </dgm:t>
    </dgm:pt>
    <dgm:pt modelId="{E3DAB297-617D-4382-AC24-A392A1017644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Θ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θ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thêta 	t(h) 		</a:t>
          </a:r>
          <a:r>
            <a:rPr lang="el-GR" sz="1600" b="1" dirty="0">
              <a:latin typeface="Garamond Classical" panose="02020404030301010803" pitchFamily="18" charset="0"/>
            </a:rPr>
            <a:t>Υ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υ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upsilon 	u(/y)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02293B18-4A40-436A-A092-ADD95AB6D6A8}" type="parTrans" cxnId="{EAFB9A96-B963-4F62-BF0D-21E8B2B010D6}">
      <dgm:prSet/>
      <dgm:spPr/>
      <dgm:t>
        <a:bodyPr/>
        <a:lstStyle/>
        <a:p>
          <a:endParaRPr lang="en-US"/>
        </a:p>
      </dgm:t>
    </dgm:pt>
    <dgm:pt modelId="{DF9802AD-E2A9-4C7E-A509-90AB916C1340}" type="sibTrans" cxnId="{EAFB9A96-B963-4F62-BF0D-21E8B2B010D6}">
      <dgm:prSet/>
      <dgm:spPr/>
      <dgm:t>
        <a:bodyPr/>
        <a:lstStyle/>
        <a:p>
          <a:endParaRPr lang="en-US"/>
        </a:p>
      </dgm:t>
    </dgm:pt>
    <dgm:pt modelId="{158E474A-E6CE-445E-9B54-BFFF51B76298}">
      <dgm:prSet custT="1"/>
      <dgm:spPr/>
      <dgm:t>
        <a:bodyPr/>
        <a:lstStyle/>
        <a:p>
          <a:r>
            <a:rPr lang="en-US" sz="1600" b="1" dirty="0">
              <a:latin typeface="Garamond Classical" panose="02020404030301010803" pitchFamily="18" charset="0"/>
            </a:rPr>
            <a:t>Ι </a:t>
          </a:r>
          <a:r>
            <a:rPr lang="en-US" sz="1600" dirty="0">
              <a:latin typeface="Garamond Classical" panose="02020404030301010803" pitchFamily="18" charset="0"/>
            </a:rPr>
            <a:t>	</a:t>
          </a:r>
          <a:r>
            <a:rPr lang="en-US" sz="1600" b="1" dirty="0">
              <a:latin typeface="Garamond Classical" panose="02020404030301010803" pitchFamily="18" charset="0"/>
            </a:rPr>
            <a:t>ι </a:t>
          </a:r>
          <a:r>
            <a:rPr lang="en-US" sz="1600" dirty="0">
              <a:latin typeface="Garamond Classical" panose="02020404030301010803" pitchFamily="18" charset="0"/>
            </a:rPr>
            <a:t>	iota 	</a:t>
          </a:r>
          <a:r>
            <a:rPr lang="en-US" sz="1600" dirty="0" err="1">
              <a:latin typeface="Garamond Classical" panose="02020404030301010803" pitchFamily="18" charset="0"/>
            </a:rPr>
            <a:t>i</a:t>
          </a:r>
          <a:r>
            <a:rPr lang="en-US" sz="1600" dirty="0">
              <a:latin typeface="Garamond Classical" panose="02020404030301010803" pitchFamily="18" charset="0"/>
            </a:rPr>
            <a:t> 		</a:t>
          </a:r>
          <a:r>
            <a:rPr lang="en-US" sz="1600" b="1" dirty="0">
              <a:latin typeface="Garamond Classical" panose="02020404030301010803" pitchFamily="18" charset="0"/>
            </a:rPr>
            <a:t>Φ </a:t>
          </a:r>
          <a:r>
            <a:rPr lang="en-US" sz="1600" dirty="0">
              <a:latin typeface="Garamond Classical" panose="02020404030301010803" pitchFamily="18" charset="0"/>
            </a:rPr>
            <a:t>	</a:t>
          </a:r>
          <a:r>
            <a:rPr lang="en-US" sz="1600" b="1" dirty="0">
              <a:latin typeface="Garamond Classical" panose="02020404030301010803" pitchFamily="18" charset="0"/>
            </a:rPr>
            <a:t>φ </a:t>
          </a:r>
          <a:r>
            <a:rPr lang="en-US" sz="1600" dirty="0">
              <a:latin typeface="Garamond Classical" panose="02020404030301010803" pitchFamily="18" charset="0"/>
            </a:rPr>
            <a:t>	phi 	f, </a:t>
          </a:r>
          <a:r>
            <a:rPr lang="en-US" sz="1600" dirty="0" err="1">
              <a:latin typeface="Garamond Classical" panose="02020404030301010803" pitchFamily="18" charset="0"/>
            </a:rPr>
            <a:t>ph</a:t>
          </a:r>
          <a:r>
            <a:rPr lang="en-US" sz="1600" dirty="0">
              <a:latin typeface="Garamond Classical" panose="02020404030301010803" pitchFamily="18" charset="0"/>
            </a:rPr>
            <a:t> 	</a:t>
          </a:r>
        </a:p>
      </dgm:t>
    </dgm:pt>
    <dgm:pt modelId="{45DFAADD-DE8F-4C04-9B63-3AB100E4DC82}" type="parTrans" cxnId="{6559ECCB-0362-4546-A882-BA0EF8ECE15B}">
      <dgm:prSet/>
      <dgm:spPr/>
      <dgm:t>
        <a:bodyPr/>
        <a:lstStyle/>
        <a:p>
          <a:endParaRPr lang="en-US"/>
        </a:p>
      </dgm:t>
    </dgm:pt>
    <dgm:pt modelId="{368E0481-4982-484D-B07C-14B6FDEC01B4}" type="sibTrans" cxnId="{6559ECCB-0362-4546-A882-BA0EF8ECE15B}">
      <dgm:prSet/>
      <dgm:spPr/>
      <dgm:t>
        <a:bodyPr/>
        <a:lstStyle/>
        <a:p>
          <a:endParaRPr lang="en-US"/>
        </a:p>
      </dgm:t>
    </dgm:pt>
    <dgm:pt modelId="{BCC563C0-F658-49E9-8B0D-4D53DB573DAD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Κ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κ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kappa 	k/c 		</a:t>
          </a:r>
          <a:r>
            <a:rPr lang="el-GR" sz="1600" b="1" dirty="0">
              <a:latin typeface="Garamond Classical" panose="02020404030301010803" pitchFamily="18" charset="0"/>
            </a:rPr>
            <a:t>Χ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χ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chi 	c(h)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53B4C383-C097-41B8-B201-9375EEE97688}" type="parTrans" cxnId="{60B42A30-6A70-43E7-BFCD-2B32B6F2ABD8}">
      <dgm:prSet/>
      <dgm:spPr/>
      <dgm:t>
        <a:bodyPr/>
        <a:lstStyle/>
        <a:p>
          <a:endParaRPr lang="en-US"/>
        </a:p>
      </dgm:t>
    </dgm:pt>
    <dgm:pt modelId="{A47EB9A6-6877-46B0-B554-47D394B65C00}" type="sibTrans" cxnId="{60B42A30-6A70-43E7-BFCD-2B32B6F2ABD8}">
      <dgm:prSet/>
      <dgm:spPr/>
      <dgm:t>
        <a:bodyPr/>
        <a:lstStyle/>
        <a:p>
          <a:endParaRPr lang="en-US"/>
        </a:p>
      </dgm:t>
    </dgm:pt>
    <dgm:pt modelId="{DCC58FA2-59A2-49AE-B65F-4DE89CFAB63F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Λ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λ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lambda 	l 		</a:t>
          </a:r>
          <a:r>
            <a:rPr lang="el-GR" sz="1600" b="1" dirty="0">
              <a:latin typeface="Garamond Classical" panose="02020404030301010803" pitchFamily="18" charset="0"/>
            </a:rPr>
            <a:t>Ψ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ψ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psi 	</a:t>
          </a:r>
          <a:r>
            <a:rPr lang="fr-CH" sz="1600" dirty="0" err="1">
              <a:latin typeface="Garamond Classical" panose="02020404030301010803" pitchFamily="18" charset="0"/>
            </a:rPr>
            <a:t>ps</a:t>
          </a:r>
          <a:r>
            <a:rPr lang="fr-CH" sz="1600" dirty="0">
              <a:latin typeface="Garamond Classical" panose="02020404030301010803" pitchFamily="18" charset="0"/>
            </a:rPr>
            <a:t>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D4904CC4-C0D9-4022-AC7B-4707E32CDFDA}" type="parTrans" cxnId="{7204E2CC-025F-4E7B-9448-0A7183A38E7B}">
      <dgm:prSet/>
      <dgm:spPr/>
      <dgm:t>
        <a:bodyPr/>
        <a:lstStyle/>
        <a:p>
          <a:endParaRPr lang="en-US"/>
        </a:p>
      </dgm:t>
    </dgm:pt>
    <dgm:pt modelId="{4224C68B-A3AE-42BD-A9AC-DE9BEE17C6D1}" type="sibTrans" cxnId="{7204E2CC-025F-4E7B-9448-0A7183A38E7B}">
      <dgm:prSet/>
      <dgm:spPr/>
      <dgm:t>
        <a:bodyPr/>
        <a:lstStyle/>
        <a:p>
          <a:endParaRPr lang="en-US"/>
        </a:p>
      </dgm:t>
    </dgm:pt>
    <dgm:pt modelId="{A041AE02-1BA5-4DAE-9484-24B33566A35A}">
      <dgm:prSet custT="1"/>
      <dgm:spPr/>
      <dgm:t>
        <a:bodyPr/>
        <a:lstStyle/>
        <a:p>
          <a:r>
            <a:rPr lang="el-GR" sz="1600" b="1" dirty="0">
              <a:latin typeface="Garamond Classical" panose="02020404030301010803" pitchFamily="18" charset="0"/>
            </a:rPr>
            <a:t>Μ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μ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mu 	m 		</a:t>
          </a:r>
          <a:r>
            <a:rPr lang="el-GR" sz="1600" b="1" dirty="0">
              <a:latin typeface="Garamond Classical" panose="02020404030301010803" pitchFamily="18" charset="0"/>
            </a:rPr>
            <a:t>Ω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el-GR" sz="1600" b="1" dirty="0">
              <a:latin typeface="Garamond Classical" panose="02020404030301010803" pitchFamily="18" charset="0"/>
            </a:rPr>
            <a:t>ω </a:t>
          </a:r>
          <a:r>
            <a:rPr lang="el-GR" sz="1600" dirty="0">
              <a:latin typeface="Garamond Classical" panose="02020404030301010803" pitchFamily="18" charset="0"/>
            </a:rPr>
            <a:t>	</a:t>
          </a:r>
          <a:r>
            <a:rPr lang="fr-CH" sz="1600" dirty="0">
              <a:latin typeface="Garamond Classical" panose="02020404030301010803" pitchFamily="18" charset="0"/>
            </a:rPr>
            <a:t>oméga 	ô 	</a:t>
          </a:r>
          <a:endParaRPr lang="en-US" sz="1600" dirty="0">
            <a:latin typeface="Garamond Classical" panose="02020404030301010803" pitchFamily="18" charset="0"/>
          </a:endParaRPr>
        </a:p>
      </dgm:t>
    </dgm:pt>
    <dgm:pt modelId="{1A7A7AD5-AFEA-4F79-B7FD-D25B4DAE080E}" type="parTrans" cxnId="{207D5FBE-3804-4F9E-BA46-C36A3D7C5550}">
      <dgm:prSet/>
      <dgm:spPr/>
      <dgm:t>
        <a:bodyPr/>
        <a:lstStyle/>
        <a:p>
          <a:endParaRPr lang="en-US"/>
        </a:p>
      </dgm:t>
    </dgm:pt>
    <dgm:pt modelId="{FB2F9184-3C52-4629-88AB-860EC8B801B2}" type="sibTrans" cxnId="{207D5FBE-3804-4F9E-BA46-C36A3D7C5550}">
      <dgm:prSet/>
      <dgm:spPr/>
      <dgm:t>
        <a:bodyPr/>
        <a:lstStyle/>
        <a:p>
          <a:endParaRPr lang="en-US"/>
        </a:p>
      </dgm:t>
    </dgm:pt>
    <dgm:pt modelId="{33F96105-8890-41A2-95AB-9C2F3B5B1418}" type="pres">
      <dgm:prSet presAssocID="{AAB2CAD7-9C0C-4D0F-A057-9B16FF09BB4E}" presName="vert0" presStyleCnt="0">
        <dgm:presLayoutVars>
          <dgm:dir/>
          <dgm:animOne val="branch"/>
          <dgm:animLvl val="lvl"/>
        </dgm:presLayoutVars>
      </dgm:prSet>
      <dgm:spPr/>
    </dgm:pt>
    <dgm:pt modelId="{E95AB1E7-5730-4F87-9311-5119AB70A796}" type="pres">
      <dgm:prSet presAssocID="{572A6AC2-BB26-4193-A292-0694BEFCC948}" presName="thickLine" presStyleLbl="alignNode1" presStyleIdx="0" presStyleCnt="12"/>
      <dgm:spPr/>
    </dgm:pt>
    <dgm:pt modelId="{A4605108-3683-4F49-9747-F9A8DA994860}" type="pres">
      <dgm:prSet presAssocID="{572A6AC2-BB26-4193-A292-0694BEFCC948}" presName="horz1" presStyleCnt="0"/>
      <dgm:spPr/>
    </dgm:pt>
    <dgm:pt modelId="{3347EC7A-236B-4B04-8DDA-56321E51E1B4}" type="pres">
      <dgm:prSet presAssocID="{572A6AC2-BB26-4193-A292-0694BEFCC948}" presName="tx1" presStyleLbl="revTx" presStyleIdx="0" presStyleCnt="12"/>
      <dgm:spPr/>
    </dgm:pt>
    <dgm:pt modelId="{A045DEFE-0BF4-4B8C-B618-CBD0AFC4D3FB}" type="pres">
      <dgm:prSet presAssocID="{572A6AC2-BB26-4193-A292-0694BEFCC948}" presName="vert1" presStyleCnt="0"/>
      <dgm:spPr/>
    </dgm:pt>
    <dgm:pt modelId="{DB007360-C516-4A4F-B04E-427F37DF0738}" type="pres">
      <dgm:prSet presAssocID="{F4CB9A97-C15D-4425-A744-65970556E5C6}" presName="thickLine" presStyleLbl="alignNode1" presStyleIdx="1" presStyleCnt="12"/>
      <dgm:spPr/>
    </dgm:pt>
    <dgm:pt modelId="{29002B6F-CD8D-441E-A98C-E22C987FF6E3}" type="pres">
      <dgm:prSet presAssocID="{F4CB9A97-C15D-4425-A744-65970556E5C6}" presName="horz1" presStyleCnt="0"/>
      <dgm:spPr/>
    </dgm:pt>
    <dgm:pt modelId="{2CDB12B3-47A7-4A51-A462-C75E74095DA8}" type="pres">
      <dgm:prSet presAssocID="{F4CB9A97-C15D-4425-A744-65970556E5C6}" presName="tx1" presStyleLbl="revTx" presStyleIdx="1" presStyleCnt="12"/>
      <dgm:spPr/>
    </dgm:pt>
    <dgm:pt modelId="{F594D865-920E-4914-8E74-A365E3FA5E1D}" type="pres">
      <dgm:prSet presAssocID="{F4CB9A97-C15D-4425-A744-65970556E5C6}" presName="vert1" presStyleCnt="0"/>
      <dgm:spPr/>
    </dgm:pt>
    <dgm:pt modelId="{F3381A54-6B2E-4A83-94F1-12BE4DFC2C0C}" type="pres">
      <dgm:prSet presAssocID="{23AADEFB-9EB9-4D67-B2E1-852F55BD222F}" presName="thickLine" presStyleLbl="alignNode1" presStyleIdx="2" presStyleCnt="12"/>
      <dgm:spPr/>
    </dgm:pt>
    <dgm:pt modelId="{5340776A-26F9-4E89-97DC-9C4E01D6ED4B}" type="pres">
      <dgm:prSet presAssocID="{23AADEFB-9EB9-4D67-B2E1-852F55BD222F}" presName="horz1" presStyleCnt="0"/>
      <dgm:spPr/>
    </dgm:pt>
    <dgm:pt modelId="{4D98220B-ED44-4C12-A3FA-D52772755935}" type="pres">
      <dgm:prSet presAssocID="{23AADEFB-9EB9-4D67-B2E1-852F55BD222F}" presName="tx1" presStyleLbl="revTx" presStyleIdx="2" presStyleCnt="12"/>
      <dgm:spPr/>
    </dgm:pt>
    <dgm:pt modelId="{E7196A60-8108-40C8-A986-55F65326DD9D}" type="pres">
      <dgm:prSet presAssocID="{23AADEFB-9EB9-4D67-B2E1-852F55BD222F}" presName="vert1" presStyleCnt="0"/>
      <dgm:spPr/>
    </dgm:pt>
    <dgm:pt modelId="{E23E1888-4EA7-48C7-AFC3-6C3D4362BE91}" type="pres">
      <dgm:prSet presAssocID="{20DE8EA8-6515-4D7F-9446-AA8B363D2D06}" presName="thickLine" presStyleLbl="alignNode1" presStyleIdx="3" presStyleCnt="12"/>
      <dgm:spPr/>
    </dgm:pt>
    <dgm:pt modelId="{FA5EE75B-31AD-4331-9B4E-1B018889962C}" type="pres">
      <dgm:prSet presAssocID="{20DE8EA8-6515-4D7F-9446-AA8B363D2D06}" presName="horz1" presStyleCnt="0"/>
      <dgm:spPr/>
    </dgm:pt>
    <dgm:pt modelId="{D0760252-1408-4C6D-8ECF-D9864D23C367}" type="pres">
      <dgm:prSet presAssocID="{20DE8EA8-6515-4D7F-9446-AA8B363D2D06}" presName="tx1" presStyleLbl="revTx" presStyleIdx="3" presStyleCnt="12"/>
      <dgm:spPr/>
    </dgm:pt>
    <dgm:pt modelId="{9E756043-17BC-4884-8CD4-B3DB4FED9E26}" type="pres">
      <dgm:prSet presAssocID="{20DE8EA8-6515-4D7F-9446-AA8B363D2D06}" presName="vert1" presStyleCnt="0"/>
      <dgm:spPr/>
    </dgm:pt>
    <dgm:pt modelId="{755200A9-9AE5-444A-9F68-96EA1C7D9DA6}" type="pres">
      <dgm:prSet presAssocID="{6C9C2803-7E88-4864-8CF3-7D7E70B5B031}" presName="thickLine" presStyleLbl="alignNode1" presStyleIdx="4" presStyleCnt="12"/>
      <dgm:spPr/>
    </dgm:pt>
    <dgm:pt modelId="{B2F03097-BD81-4201-ACC7-7D16A29D5465}" type="pres">
      <dgm:prSet presAssocID="{6C9C2803-7E88-4864-8CF3-7D7E70B5B031}" presName="horz1" presStyleCnt="0"/>
      <dgm:spPr/>
    </dgm:pt>
    <dgm:pt modelId="{4EAA3ECF-D957-4532-98EA-7B63CB180853}" type="pres">
      <dgm:prSet presAssocID="{6C9C2803-7E88-4864-8CF3-7D7E70B5B031}" presName="tx1" presStyleLbl="revTx" presStyleIdx="4" presStyleCnt="12"/>
      <dgm:spPr/>
    </dgm:pt>
    <dgm:pt modelId="{974332C9-2896-445C-AC74-6E21B387EFBB}" type="pres">
      <dgm:prSet presAssocID="{6C9C2803-7E88-4864-8CF3-7D7E70B5B031}" presName="vert1" presStyleCnt="0"/>
      <dgm:spPr/>
    </dgm:pt>
    <dgm:pt modelId="{722F2050-60A8-4835-AED4-F80A0446F4B6}" type="pres">
      <dgm:prSet presAssocID="{1FC0763A-0D1A-4973-BF9E-A72DA5FFB238}" presName="thickLine" presStyleLbl="alignNode1" presStyleIdx="5" presStyleCnt="12"/>
      <dgm:spPr/>
    </dgm:pt>
    <dgm:pt modelId="{35338B19-9431-443B-8614-CD03CC085E86}" type="pres">
      <dgm:prSet presAssocID="{1FC0763A-0D1A-4973-BF9E-A72DA5FFB238}" presName="horz1" presStyleCnt="0"/>
      <dgm:spPr/>
    </dgm:pt>
    <dgm:pt modelId="{1095B4FC-6EC9-48B5-BEAE-4B95AFB6D830}" type="pres">
      <dgm:prSet presAssocID="{1FC0763A-0D1A-4973-BF9E-A72DA5FFB238}" presName="tx1" presStyleLbl="revTx" presStyleIdx="5" presStyleCnt="12"/>
      <dgm:spPr/>
    </dgm:pt>
    <dgm:pt modelId="{B9EAAA1C-FE27-4F98-9C55-FE160B9BD5F4}" type="pres">
      <dgm:prSet presAssocID="{1FC0763A-0D1A-4973-BF9E-A72DA5FFB238}" presName="vert1" presStyleCnt="0"/>
      <dgm:spPr/>
    </dgm:pt>
    <dgm:pt modelId="{957A9CCC-BCF0-41D1-8175-297C3AC6D982}" type="pres">
      <dgm:prSet presAssocID="{ED95773B-79F2-407C-9FFD-98ACBE668BCD}" presName="thickLine" presStyleLbl="alignNode1" presStyleIdx="6" presStyleCnt="12"/>
      <dgm:spPr/>
    </dgm:pt>
    <dgm:pt modelId="{48FBF43A-97EF-494E-9D2D-19A34489B559}" type="pres">
      <dgm:prSet presAssocID="{ED95773B-79F2-407C-9FFD-98ACBE668BCD}" presName="horz1" presStyleCnt="0"/>
      <dgm:spPr/>
    </dgm:pt>
    <dgm:pt modelId="{8189544D-BA67-4BCC-8452-260A23643CE2}" type="pres">
      <dgm:prSet presAssocID="{ED95773B-79F2-407C-9FFD-98ACBE668BCD}" presName="tx1" presStyleLbl="revTx" presStyleIdx="6" presStyleCnt="12"/>
      <dgm:spPr/>
    </dgm:pt>
    <dgm:pt modelId="{60DAFA00-A2A4-463B-9719-07584E6E2697}" type="pres">
      <dgm:prSet presAssocID="{ED95773B-79F2-407C-9FFD-98ACBE668BCD}" presName="vert1" presStyleCnt="0"/>
      <dgm:spPr/>
    </dgm:pt>
    <dgm:pt modelId="{3809D510-2C52-4423-9887-7C505F9205F7}" type="pres">
      <dgm:prSet presAssocID="{E3DAB297-617D-4382-AC24-A392A1017644}" presName="thickLine" presStyleLbl="alignNode1" presStyleIdx="7" presStyleCnt="12"/>
      <dgm:spPr/>
    </dgm:pt>
    <dgm:pt modelId="{1096B617-7384-4646-9386-DF5E0D4FF294}" type="pres">
      <dgm:prSet presAssocID="{E3DAB297-617D-4382-AC24-A392A1017644}" presName="horz1" presStyleCnt="0"/>
      <dgm:spPr/>
    </dgm:pt>
    <dgm:pt modelId="{C79373DA-8C4F-4B17-8E52-DEA4EE163AAE}" type="pres">
      <dgm:prSet presAssocID="{E3DAB297-617D-4382-AC24-A392A1017644}" presName="tx1" presStyleLbl="revTx" presStyleIdx="7" presStyleCnt="12"/>
      <dgm:spPr/>
    </dgm:pt>
    <dgm:pt modelId="{66719DA2-95CD-4F15-8E19-2C91D5BC076B}" type="pres">
      <dgm:prSet presAssocID="{E3DAB297-617D-4382-AC24-A392A1017644}" presName="vert1" presStyleCnt="0"/>
      <dgm:spPr/>
    </dgm:pt>
    <dgm:pt modelId="{ED891E39-6A06-4955-81CB-A95A89FDF4CA}" type="pres">
      <dgm:prSet presAssocID="{158E474A-E6CE-445E-9B54-BFFF51B76298}" presName="thickLine" presStyleLbl="alignNode1" presStyleIdx="8" presStyleCnt="12"/>
      <dgm:spPr/>
    </dgm:pt>
    <dgm:pt modelId="{788F6E60-D6C8-41F9-A6A1-7E569D23E4F9}" type="pres">
      <dgm:prSet presAssocID="{158E474A-E6CE-445E-9B54-BFFF51B76298}" presName="horz1" presStyleCnt="0"/>
      <dgm:spPr/>
    </dgm:pt>
    <dgm:pt modelId="{EFBB143F-9815-4E50-ABBB-193FA4385750}" type="pres">
      <dgm:prSet presAssocID="{158E474A-E6CE-445E-9B54-BFFF51B76298}" presName="tx1" presStyleLbl="revTx" presStyleIdx="8" presStyleCnt="12"/>
      <dgm:spPr/>
    </dgm:pt>
    <dgm:pt modelId="{45D83C9B-3FE4-43D4-8D4F-D64C16E96D26}" type="pres">
      <dgm:prSet presAssocID="{158E474A-E6CE-445E-9B54-BFFF51B76298}" presName="vert1" presStyleCnt="0"/>
      <dgm:spPr/>
    </dgm:pt>
    <dgm:pt modelId="{D4D6288F-3364-4715-AFBC-6D6BCC3C1037}" type="pres">
      <dgm:prSet presAssocID="{BCC563C0-F658-49E9-8B0D-4D53DB573DAD}" presName="thickLine" presStyleLbl="alignNode1" presStyleIdx="9" presStyleCnt="12"/>
      <dgm:spPr/>
    </dgm:pt>
    <dgm:pt modelId="{630D6C3F-A6AE-4210-8A7A-57C3DF7C7C58}" type="pres">
      <dgm:prSet presAssocID="{BCC563C0-F658-49E9-8B0D-4D53DB573DAD}" presName="horz1" presStyleCnt="0"/>
      <dgm:spPr/>
    </dgm:pt>
    <dgm:pt modelId="{D9FE004F-3E08-4B92-BE6D-FFE51843A83C}" type="pres">
      <dgm:prSet presAssocID="{BCC563C0-F658-49E9-8B0D-4D53DB573DAD}" presName="tx1" presStyleLbl="revTx" presStyleIdx="9" presStyleCnt="12"/>
      <dgm:spPr/>
    </dgm:pt>
    <dgm:pt modelId="{C31B892B-5981-40C1-AD12-ED9A29DAE681}" type="pres">
      <dgm:prSet presAssocID="{BCC563C0-F658-49E9-8B0D-4D53DB573DAD}" presName="vert1" presStyleCnt="0"/>
      <dgm:spPr/>
    </dgm:pt>
    <dgm:pt modelId="{2D46084F-4B4B-433C-904B-6FB049D0BAE6}" type="pres">
      <dgm:prSet presAssocID="{DCC58FA2-59A2-49AE-B65F-4DE89CFAB63F}" presName="thickLine" presStyleLbl="alignNode1" presStyleIdx="10" presStyleCnt="12"/>
      <dgm:spPr/>
    </dgm:pt>
    <dgm:pt modelId="{9420DCBC-152E-4907-A443-44EB826CE733}" type="pres">
      <dgm:prSet presAssocID="{DCC58FA2-59A2-49AE-B65F-4DE89CFAB63F}" presName="horz1" presStyleCnt="0"/>
      <dgm:spPr/>
    </dgm:pt>
    <dgm:pt modelId="{85C27D49-0A70-4D4E-BC49-80127563E0A2}" type="pres">
      <dgm:prSet presAssocID="{DCC58FA2-59A2-49AE-B65F-4DE89CFAB63F}" presName="tx1" presStyleLbl="revTx" presStyleIdx="10" presStyleCnt="12"/>
      <dgm:spPr/>
    </dgm:pt>
    <dgm:pt modelId="{AC4ABA3E-4B75-4FBF-9A83-21F5ABDD2CB4}" type="pres">
      <dgm:prSet presAssocID="{DCC58FA2-59A2-49AE-B65F-4DE89CFAB63F}" presName="vert1" presStyleCnt="0"/>
      <dgm:spPr/>
    </dgm:pt>
    <dgm:pt modelId="{5D9845A8-08BF-4AAB-B531-4236A5576D43}" type="pres">
      <dgm:prSet presAssocID="{A041AE02-1BA5-4DAE-9484-24B33566A35A}" presName="thickLine" presStyleLbl="alignNode1" presStyleIdx="11" presStyleCnt="12"/>
      <dgm:spPr/>
    </dgm:pt>
    <dgm:pt modelId="{BF764A63-BCBD-48A4-9377-C42E821307C8}" type="pres">
      <dgm:prSet presAssocID="{A041AE02-1BA5-4DAE-9484-24B33566A35A}" presName="horz1" presStyleCnt="0"/>
      <dgm:spPr/>
    </dgm:pt>
    <dgm:pt modelId="{9D23EEB5-8D22-4392-9D01-3572C64A21A6}" type="pres">
      <dgm:prSet presAssocID="{A041AE02-1BA5-4DAE-9484-24B33566A35A}" presName="tx1" presStyleLbl="revTx" presStyleIdx="11" presStyleCnt="12"/>
      <dgm:spPr/>
    </dgm:pt>
    <dgm:pt modelId="{0E2376BE-A386-4EEA-BB61-54BEAB33ED34}" type="pres">
      <dgm:prSet presAssocID="{A041AE02-1BA5-4DAE-9484-24B33566A35A}" presName="vert1" presStyleCnt="0"/>
      <dgm:spPr/>
    </dgm:pt>
  </dgm:ptLst>
  <dgm:cxnLst>
    <dgm:cxn modelId="{485E260A-E5F0-4369-A653-AF2C4E46CB8B}" type="presOf" srcId="{1FC0763A-0D1A-4973-BF9E-A72DA5FFB238}" destId="{1095B4FC-6EC9-48B5-BEAE-4B95AFB6D830}" srcOrd="0" destOrd="0" presId="urn:microsoft.com/office/officeart/2008/layout/LinedList"/>
    <dgm:cxn modelId="{310C0C15-6216-4F11-ADB3-9382B4840367}" type="presOf" srcId="{AAB2CAD7-9C0C-4D0F-A057-9B16FF09BB4E}" destId="{33F96105-8890-41A2-95AB-9C2F3B5B1418}" srcOrd="0" destOrd="0" presId="urn:microsoft.com/office/officeart/2008/layout/LinedList"/>
    <dgm:cxn modelId="{80636929-4FA3-441D-8590-AEB9615ED947}" type="presOf" srcId="{6C9C2803-7E88-4864-8CF3-7D7E70B5B031}" destId="{4EAA3ECF-D957-4532-98EA-7B63CB180853}" srcOrd="0" destOrd="0" presId="urn:microsoft.com/office/officeart/2008/layout/LinedList"/>
    <dgm:cxn modelId="{60B42A30-6A70-43E7-BFCD-2B32B6F2ABD8}" srcId="{AAB2CAD7-9C0C-4D0F-A057-9B16FF09BB4E}" destId="{BCC563C0-F658-49E9-8B0D-4D53DB573DAD}" srcOrd="9" destOrd="0" parTransId="{53B4C383-C097-41B8-B201-9375EEE97688}" sibTransId="{A47EB9A6-6877-46B0-B554-47D394B65C00}"/>
    <dgm:cxn modelId="{AD300C5F-5841-4A95-9B85-3AD135504985}" srcId="{AAB2CAD7-9C0C-4D0F-A057-9B16FF09BB4E}" destId="{23AADEFB-9EB9-4D67-B2E1-852F55BD222F}" srcOrd="2" destOrd="0" parTransId="{435FE924-B286-46FE-9BBD-F6D5712FA2C8}" sibTransId="{8C483217-D384-49FC-A6DF-58A730844FB5}"/>
    <dgm:cxn modelId="{E42D4E76-EDB3-4AD3-84A2-FDA1976F8939}" type="presOf" srcId="{F4CB9A97-C15D-4425-A744-65970556E5C6}" destId="{2CDB12B3-47A7-4A51-A462-C75E74095DA8}" srcOrd="0" destOrd="0" presId="urn:microsoft.com/office/officeart/2008/layout/LinedList"/>
    <dgm:cxn modelId="{43655059-3762-49F8-831C-DD2FCAF375EB}" type="presOf" srcId="{DCC58FA2-59A2-49AE-B65F-4DE89CFAB63F}" destId="{85C27D49-0A70-4D4E-BC49-80127563E0A2}" srcOrd="0" destOrd="0" presId="urn:microsoft.com/office/officeart/2008/layout/LinedList"/>
    <dgm:cxn modelId="{21C1387B-F51D-4062-8471-CC58D211964C}" srcId="{AAB2CAD7-9C0C-4D0F-A057-9B16FF09BB4E}" destId="{572A6AC2-BB26-4193-A292-0694BEFCC948}" srcOrd="0" destOrd="0" parTransId="{B26910A1-A393-46AD-8419-AE9096514E80}" sibTransId="{13546776-76D4-4354-AD4F-6863FD3DF166}"/>
    <dgm:cxn modelId="{DE97AD85-CA3E-435C-9DDC-31895CB5517F}" srcId="{AAB2CAD7-9C0C-4D0F-A057-9B16FF09BB4E}" destId="{1FC0763A-0D1A-4973-BF9E-A72DA5FFB238}" srcOrd="5" destOrd="0" parTransId="{69836A21-3440-414F-8F07-E1268529120F}" sibTransId="{588112A3-875C-4131-8776-8DC5FB07DD8A}"/>
    <dgm:cxn modelId="{4FF7AD89-834C-4F38-BF67-69B37F73E322}" type="presOf" srcId="{23AADEFB-9EB9-4D67-B2E1-852F55BD222F}" destId="{4D98220B-ED44-4C12-A3FA-D52772755935}" srcOrd="0" destOrd="0" presId="urn:microsoft.com/office/officeart/2008/layout/LinedList"/>
    <dgm:cxn modelId="{DDEF0192-DF19-42B8-AB73-CDF011B17377}" srcId="{AAB2CAD7-9C0C-4D0F-A057-9B16FF09BB4E}" destId="{ED95773B-79F2-407C-9FFD-98ACBE668BCD}" srcOrd="6" destOrd="0" parTransId="{154F5060-5271-4B57-9C2A-43C28079C62B}" sibTransId="{2393455A-12E0-44EA-85D2-569C48141133}"/>
    <dgm:cxn modelId="{EAFB9A96-B963-4F62-BF0D-21E8B2B010D6}" srcId="{AAB2CAD7-9C0C-4D0F-A057-9B16FF09BB4E}" destId="{E3DAB297-617D-4382-AC24-A392A1017644}" srcOrd="7" destOrd="0" parTransId="{02293B18-4A40-436A-A092-ADD95AB6D6A8}" sibTransId="{DF9802AD-E2A9-4C7E-A509-90AB916C1340}"/>
    <dgm:cxn modelId="{7C9DE5B8-AD91-413F-9AA0-59D664D4255D}" type="presOf" srcId="{20DE8EA8-6515-4D7F-9446-AA8B363D2D06}" destId="{D0760252-1408-4C6D-8ECF-D9864D23C367}" srcOrd="0" destOrd="0" presId="urn:microsoft.com/office/officeart/2008/layout/LinedList"/>
    <dgm:cxn modelId="{570C12B9-F534-4F60-9F31-B08DAC6A95B4}" type="presOf" srcId="{BCC563C0-F658-49E9-8B0D-4D53DB573DAD}" destId="{D9FE004F-3E08-4B92-BE6D-FFE51843A83C}" srcOrd="0" destOrd="0" presId="urn:microsoft.com/office/officeart/2008/layout/LinedList"/>
    <dgm:cxn modelId="{AC2170BB-7C58-4A76-8A26-5D2AA877F30E}" type="presOf" srcId="{572A6AC2-BB26-4193-A292-0694BEFCC948}" destId="{3347EC7A-236B-4B04-8DDA-56321E51E1B4}" srcOrd="0" destOrd="0" presId="urn:microsoft.com/office/officeart/2008/layout/LinedList"/>
    <dgm:cxn modelId="{207D5FBE-3804-4F9E-BA46-C36A3D7C5550}" srcId="{AAB2CAD7-9C0C-4D0F-A057-9B16FF09BB4E}" destId="{A041AE02-1BA5-4DAE-9484-24B33566A35A}" srcOrd="11" destOrd="0" parTransId="{1A7A7AD5-AFEA-4F79-B7FD-D25B4DAE080E}" sibTransId="{FB2F9184-3C52-4629-88AB-860EC8B801B2}"/>
    <dgm:cxn modelId="{0CE216C9-9ACC-4DBE-919A-998E013B6E80}" srcId="{AAB2CAD7-9C0C-4D0F-A057-9B16FF09BB4E}" destId="{6C9C2803-7E88-4864-8CF3-7D7E70B5B031}" srcOrd="4" destOrd="0" parTransId="{E8EDF588-7801-42A0-9E28-1A8C5EDEB3AB}" sibTransId="{F46EDBF2-7CE9-40F3-AD51-078A166B168A}"/>
    <dgm:cxn modelId="{6559ECCB-0362-4546-A882-BA0EF8ECE15B}" srcId="{AAB2CAD7-9C0C-4D0F-A057-9B16FF09BB4E}" destId="{158E474A-E6CE-445E-9B54-BFFF51B76298}" srcOrd="8" destOrd="0" parTransId="{45DFAADD-DE8F-4C04-9B63-3AB100E4DC82}" sibTransId="{368E0481-4982-484D-B07C-14B6FDEC01B4}"/>
    <dgm:cxn modelId="{7204E2CC-025F-4E7B-9448-0A7183A38E7B}" srcId="{AAB2CAD7-9C0C-4D0F-A057-9B16FF09BB4E}" destId="{DCC58FA2-59A2-49AE-B65F-4DE89CFAB63F}" srcOrd="10" destOrd="0" parTransId="{D4904CC4-C0D9-4022-AC7B-4707E32CDFDA}" sibTransId="{4224C68B-A3AE-42BD-A9AC-DE9BEE17C6D1}"/>
    <dgm:cxn modelId="{F52738DE-D003-46E5-B025-746BFBAEA8F2}" type="presOf" srcId="{158E474A-E6CE-445E-9B54-BFFF51B76298}" destId="{EFBB143F-9815-4E50-ABBB-193FA4385750}" srcOrd="0" destOrd="0" presId="urn:microsoft.com/office/officeart/2008/layout/LinedList"/>
    <dgm:cxn modelId="{22F620E4-AE1D-42E0-8E6D-F30ABC029C50}" srcId="{AAB2CAD7-9C0C-4D0F-A057-9B16FF09BB4E}" destId="{F4CB9A97-C15D-4425-A744-65970556E5C6}" srcOrd="1" destOrd="0" parTransId="{5D6DE85A-C3B2-432C-90C1-8FA0E79CBE2B}" sibTransId="{F7C1EA27-C7FD-448B-AA72-09338B24093D}"/>
    <dgm:cxn modelId="{C04532E6-18B2-4496-895E-7328F6B64ACB}" type="presOf" srcId="{E3DAB297-617D-4382-AC24-A392A1017644}" destId="{C79373DA-8C4F-4B17-8E52-DEA4EE163AAE}" srcOrd="0" destOrd="0" presId="urn:microsoft.com/office/officeart/2008/layout/LinedList"/>
    <dgm:cxn modelId="{0AB73DF5-6D08-4F88-A4D0-024BDC16359C}" srcId="{AAB2CAD7-9C0C-4D0F-A057-9B16FF09BB4E}" destId="{20DE8EA8-6515-4D7F-9446-AA8B363D2D06}" srcOrd="3" destOrd="0" parTransId="{02674490-6D60-461D-B9ED-EAAD951FA2FC}" sibTransId="{CE3B962F-8711-43B8-BF82-AE0ED33BFACD}"/>
    <dgm:cxn modelId="{BF594AF6-9C7A-4A3E-AC58-AB6CB6DDDDB2}" type="presOf" srcId="{ED95773B-79F2-407C-9FFD-98ACBE668BCD}" destId="{8189544D-BA67-4BCC-8452-260A23643CE2}" srcOrd="0" destOrd="0" presId="urn:microsoft.com/office/officeart/2008/layout/LinedList"/>
    <dgm:cxn modelId="{3E0BF0FF-F9EA-4A89-8AB3-AEFC6155D1F0}" type="presOf" srcId="{A041AE02-1BA5-4DAE-9484-24B33566A35A}" destId="{9D23EEB5-8D22-4392-9D01-3572C64A21A6}" srcOrd="0" destOrd="0" presId="urn:microsoft.com/office/officeart/2008/layout/LinedList"/>
    <dgm:cxn modelId="{A556B271-33E9-4B4B-BB64-415814DF92A4}" type="presParOf" srcId="{33F96105-8890-41A2-95AB-9C2F3B5B1418}" destId="{E95AB1E7-5730-4F87-9311-5119AB70A796}" srcOrd="0" destOrd="0" presId="urn:microsoft.com/office/officeart/2008/layout/LinedList"/>
    <dgm:cxn modelId="{F473B161-7682-4479-8B32-10400151A973}" type="presParOf" srcId="{33F96105-8890-41A2-95AB-9C2F3B5B1418}" destId="{A4605108-3683-4F49-9747-F9A8DA994860}" srcOrd="1" destOrd="0" presId="urn:microsoft.com/office/officeart/2008/layout/LinedList"/>
    <dgm:cxn modelId="{DAF949FF-FB00-45CF-A461-36B961D57F86}" type="presParOf" srcId="{A4605108-3683-4F49-9747-F9A8DA994860}" destId="{3347EC7A-236B-4B04-8DDA-56321E51E1B4}" srcOrd="0" destOrd="0" presId="urn:microsoft.com/office/officeart/2008/layout/LinedList"/>
    <dgm:cxn modelId="{31074A7A-DBDF-4E77-AAA8-2D5780C6C40A}" type="presParOf" srcId="{A4605108-3683-4F49-9747-F9A8DA994860}" destId="{A045DEFE-0BF4-4B8C-B618-CBD0AFC4D3FB}" srcOrd="1" destOrd="0" presId="urn:microsoft.com/office/officeart/2008/layout/LinedList"/>
    <dgm:cxn modelId="{E3B95C6C-DB9E-469B-B984-868182E6E011}" type="presParOf" srcId="{33F96105-8890-41A2-95AB-9C2F3B5B1418}" destId="{DB007360-C516-4A4F-B04E-427F37DF0738}" srcOrd="2" destOrd="0" presId="urn:microsoft.com/office/officeart/2008/layout/LinedList"/>
    <dgm:cxn modelId="{25CFE949-2721-42C0-9A16-3A2797657905}" type="presParOf" srcId="{33F96105-8890-41A2-95AB-9C2F3B5B1418}" destId="{29002B6F-CD8D-441E-A98C-E22C987FF6E3}" srcOrd="3" destOrd="0" presId="urn:microsoft.com/office/officeart/2008/layout/LinedList"/>
    <dgm:cxn modelId="{D4253FBE-19B1-42F2-AC6C-EBB55145AEFE}" type="presParOf" srcId="{29002B6F-CD8D-441E-A98C-E22C987FF6E3}" destId="{2CDB12B3-47A7-4A51-A462-C75E74095DA8}" srcOrd="0" destOrd="0" presId="urn:microsoft.com/office/officeart/2008/layout/LinedList"/>
    <dgm:cxn modelId="{1D9E15B4-0041-4D6E-940C-DEE2BA59E0D2}" type="presParOf" srcId="{29002B6F-CD8D-441E-A98C-E22C987FF6E3}" destId="{F594D865-920E-4914-8E74-A365E3FA5E1D}" srcOrd="1" destOrd="0" presId="urn:microsoft.com/office/officeart/2008/layout/LinedList"/>
    <dgm:cxn modelId="{84BFFEED-F89B-43C5-A7E3-C2EFB489DF6E}" type="presParOf" srcId="{33F96105-8890-41A2-95AB-9C2F3B5B1418}" destId="{F3381A54-6B2E-4A83-94F1-12BE4DFC2C0C}" srcOrd="4" destOrd="0" presId="urn:microsoft.com/office/officeart/2008/layout/LinedList"/>
    <dgm:cxn modelId="{2EA9B4C9-54F6-49C5-8F90-6631BAD4AFA8}" type="presParOf" srcId="{33F96105-8890-41A2-95AB-9C2F3B5B1418}" destId="{5340776A-26F9-4E89-97DC-9C4E01D6ED4B}" srcOrd="5" destOrd="0" presId="urn:microsoft.com/office/officeart/2008/layout/LinedList"/>
    <dgm:cxn modelId="{A463D23A-01F1-4100-B031-7CEA28794BBC}" type="presParOf" srcId="{5340776A-26F9-4E89-97DC-9C4E01D6ED4B}" destId="{4D98220B-ED44-4C12-A3FA-D52772755935}" srcOrd="0" destOrd="0" presId="urn:microsoft.com/office/officeart/2008/layout/LinedList"/>
    <dgm:cxn modelId="{96D7D9E5-CB28-4599-89B6-5EBD7076F8D3}" type="presParOf" srcId="{5340776A-26F9-4E89-97DC-9C4E01D6ED4B}" destId="{E7196A60-8108-40C8-A986-55F65326DD9D}" srcOrd="1" destOrd="0" presId="urn:microsoft.com/office/officeart/2008/layout/LinedList"/>
    <dgm:cxn modelId="{2622D569-994D-41BA-8E5C-1FC25D5BFF65}" type="presParOf" srcId="{33F96105-8890-41A2-95AB-9C2F3B5B1418}" destId="{E23E1888-4EA7-48C7-AFC3-6C3D4362BE91}" srcOrd="6" destOrd="0" presId="urn:microsoft.com/office/officeart/2008/layout/LinedList"/>
    <dgm:cxn modelId="{02768E74-31D4-4BB8-8BF2-62FA65B39D53}" type="presParOf" srcId="{33F96105-8890-41A2-95AB-9C2F3B5B1418}" destId="{FA5EE75B-31AD-4331-9B4E-1B018889962C}" srcOrd="7" destOrd="0" presId="urn:microsoft.com/office/officeart/2008/layout/LinedList"/>
    <dgm:cxn modelId="{7F71F02F-4059-4298-9617-77B43EF328C7}" type="presParOf" srcId="{FA5EE75B-31AD-4331-9B4E-1B018889962C}" destId="{D0760252-1408-4C6D-8ECF-D9864D23C367}" srcOrd="0" destOrd="0" presId="urn:microsoft.com/office/officeart/2008/layout/LinedList"/>
    <dgm:cxn modelId="{32430A23-3EE6-4A10-A14C-98CF5A6F3B72}" type="presParOf" srcId="{FA5EE75B-31AD-4331-9B4E-1B018889962C}" destId="{9E756043-17BC-4884-8CD4-B3DB4FED9E26}" srcOrd="1" destOrd="0" presId="urn:microsoft.com/office/officeart/2008/layout/LinedList"/>
    <dgm:cxn modelId="{CFFD8B57-A393-40A6-86C5-B64EAD460FB1}" type="presParOf" srcId="{33F96105-8890-41A2-95AB-9C2F3B5B1418}" destId="{755200A9-9AE5-444A-9F68-96EA1C7D9DA6}" srcOrd="8" destOrd="0" presId="urn:microsoft.com/office/officeart/2008/layout/LinedList"/>
    <dgm:cxn modelId="{BD2D4D1F-5E67-41D3-A21C-E4139A20D404}" type="presParOf" srcId="{33F96105-8890-41A2-95AB-9C2F3B5B1418}" destId="{B2F03097-BD81-4201-ACC7-7D16A29D5465}" srcOrd="9" destOrd="0" presId="urn:microsoft.com/office/officeart/2008/layout/LinedList"/>
    <dgm:cxn modelId="{9C3CA2E0-6471-4906-A199-4437C72ABC8A}" type="presParOf" srcId="{B2F03097-BD81-4201-ACC7-7D16A29D5465}" destId="{4EAA3ECF-D957-4532-98EA-7B63CB180853}" srcOrd="0" destOrd="0" presId="urn:microsoft.com/office/officeart/2008/layout/LinedList"/>
    <dgm:cxn modelId="{2436A000-F092-4CE1-88BA-E9C965FBA854}" type="presParOf" srcId="{B2F03097-BD81-4201-ACC7-7D16A29D5465}" destId="{974332C9-2896-445C-AC74-6E21B387EFBB}" srcOrd="1" destOrd="0" presId="urn:microsoft.com/office/officeart/2008/layout/LinedList"/>
    <dgm:cxn modelId="{213BC3AB-5B92-4FCE-9943-1D04C85A74E0}" type="presParOf" srcId="{33F96105-8890-41A2-95AB-9C2F3B5B1418}" destId="{722F2050-60A8-4835-AED4-F80A0446F4B6}" srcOrd="10" destOrd="0" presId="urn:microsoft.com/office/officeart/2008/layout/LinedList"/>
    <dgm:cxn modelId="{DAA03EE3-5CAC-4976-B3AE-D663F06C72C0}" type="presParOf" srcId="{33F96105-8890-41A2-95AB-9C2F3B5B1418}" destId="{35338B19-9431-443B-8614-CD03CC085E86}" srcOrd="11" destOrd="0" presId="urn:microsoft.com/office/officeart/2008/layout/LinedList"/>
    <dgm:cxn modelId="{90B3FC8F-F7DF-459F-BC8F-7E85C1A6274D}" type="presParOf" srcId="{35338B19-9431-443B-8614-CD03CC085E86}" destId="{1095B4FC-6EC9-48B5-BEAE-4B95AFB6D830}" srcOrd="0" destOrd="0" presId="urn:microsoft.com/office/officeart/2008/layout/LinedList"/>
    <dgm:cxn modelId="{67B6351B-9CEB-4395-905C-78398BE15AF1}" type="presParOf" srcId="{35338B19-9431-443B-8614-CD03CC085E86}" destId="{B9EAAA1C-FE27-4F98-9C55-FE160B9BD5F4}" srcOrd="1" destOrd="0" presId="urn:microsoft.com/office/officeart/2008/layout/LinedList"/>
    <dgm:cxn modelId="{93F1BD32-8A7C-45AA-BE42-B3F10C9036FD}" type="presParOf" srcId="{33F96105-8890-41A2-95AB-9C2F3B5B1418}" destId="{957A9CCC-BCF0-41D1-8175-297C3AC6D982}" srcOrd="12" destOrd="0" presId="urn:microsoft.com/office/officeart/2008/layout/LinedList"/>
    <dgm:cxn modelId="{78A3143B-7B24-43DF-BDED-07315817827D}" type="presParOf" srcId="{33F96105-8890-41A2-95AB-9C2F3B5B1418}" destId="{48FBF43A-97EF-494E-9D2D-19A34489B559}" srcOrd="13" destOrd="0" presId="urn:microsoft.com/office/officeart/2008/layout/LinedList"/>
    <dgm:cxn modelId="{EF9DA14B-EEEE-4FFC-A375-BAADA66FD857}" type="presParOf" srcId="{48FBF43A-97EF-494E-9D2D-19A34489B559}" destId="{8189544D-BA67-4BCC-8452-260A23643CE2}" srcOrd="0" destOrd="0" presId="urn:microsoft.com/office/officeart/2008/layout/LinedList"/>
    <dgm:cxn modelId="{2C3D08CB-4E24-4E95-8939-B72EF4D75121}" type="presParOf" srcId="{48FBF43A-97EF-494E-9D2D-19A34489B559}" destId="{60DAFA00-A2A4-463B-9719-07584E6E2697}" srcOrd="1" destOrd="0" presId="urn:microsoft.com/office/officeart/2008/layout/LinedList"/>
    <dgm:cxn modelId="{7554E82B-B172-4F36-8D67-A40CC9F8A2A4}" type="presParOf" srcId="{33F96105-8890-41A2-95AB-9C2F3B5B1418}" destId="{3809D510-2C52-4423-9887-7C505F9205F7}" srcOrd="14" destOrd="0" presId="urn:microsoft.com/office/officeart/2008/layout/LinedList"/>
    <dgm:cxn modelId="{8F8D8177-7A63-4826-AA12-FA55C69A03BA}" type="presParOf" srcId="{33F96105-8890-41A2-95AB-9C2F3B5B1418}" destId="{1096B617-7384-4646-9386-DF5E0D4FF294}" srcOrd="15" destOrd="0" presId="urn:microsoft.com/office/officeart/2008/layout/LinedList"/>
    <dgm:cxn modelId="{ED42F82F-A4E6-4E37-9BDF-44064E44327A}" type="presParOf" srcId="{1096B617-7384-4646-9386-DF5E0D4FF294}" destId="{C79373DA-8C4F-4B17-8E52-DEA4EE163AAE}" srcOrd="0" destOrd="0" presId="urn:microsoft.com/office/officeart/2008/layout/LinedList"/>
    <dgm:cxn modelId="{E158DFCC-1445-4BE1-B050-4DDDF3656BA3}" type="presParOf" srcId="{1096B617-7384-4646-9386-DF5E0D4FF294}" destId="{66719DA2-95CD-4F15-8E19-2C91D5BC076B}" srcOrd="1" destOrd="0" presId="urn:microsoft.com/office/officeart/2008/layout/LinedList"/>
    <dgm:cxn modelId="{A36EC901-E0D7-4C1D-84F0-9943AD2B1651}" type="presParOf" srcId="{33F96105-8890-41A2-95AB-9C2F3B5B1418}" destId="{ED891E39-6A06-4955-81CB-A95A89FDF4CA}" srcOrd="16" destOrd="0" presId="urn:microsoft.com/office/officeart/2008/layout/LinedList"/>
    <dgm:cxn modelId="{B36FAA88-6C57-4A1F-A284-74C10DA4A4E3}" type="presParOf" srcId="{33F96105-8890-41A2-95AB-9C2F3B5B1418}" destId="{788F6E60-D6C8-41F9-A6A1-7E569D23E4F9}" srcOrd="17" destOrd="0" presId="urn:microsoft.com/office/officeart/2008/layout/LinedList"/>
    <dgm:cxn modelId="{6A7D2D1B-1E6C-4D97-9017-446A8CC9D0F7}" type="presParOf" srcId="{788F6E60-D6C8-41F9-A6A1-7E569D23E4F9}" destId="{EFBB143F-9815-4E50-ABBB-193FA4385750}" srcOrd="0" destOrd="0" presId="urn:microsoft.com/office/officeart/2008/layout/LinedList"/>
    <dgm:cxn modelId="{169034AD-661E-4A0D-B405-7FEC1ABB2E0E}" type="presParOf" srcId="{788F6E60-D6C8-41F9-A6A1-7E569D23E4F9}" destId="{45D83C9B-3FE4-43D4-8D4F-D64C16E96D26}" srcOrd="1" destOrd="0" presId="urn:microsoft.com/office/officeart/2008/layout/LinedList"/>
    <dgm:cxn modelId="{83DDCA1B-4AEB-41CC-B474-128F885ED065}" type="presParOf" srcId="{33F96105-8890-41A2-95AB-9C2F3B5B1418}" destId="{D4D6288F-3364-4715-AFBC-6D6BCC3C1037}" srcOrd="18" destOrd="0" presId="urn:microsoft.com/office/officeart/2008/layout/LinedList"/>
    <dgm:cxn modelId="{13B27317-6E64-4CB6-A800-2211A418675D}" type="presParOf" srcId="{33F96105-8890-41A2-95AB-9C2F3B5B1418}" destId="{630D6C3F-A6AE-4210-8A7A-57C3DF7C7C58}" srcOrd="19" destOrd="0" presId="urn:microsoft.com/office/officeart/2008/layout/LinedList"/>
    <dgm:cxn modelId="{D4A3F10F-3483-4DCA-94D5-5DFB3C7291E3}" type="presParOf" srcId="{630D6C3F-A6AE-4210-8A7A-57C3DF7C7C58}" destId="{D9FE004F-3E08-4B92-BE6D-FFE51843A83C}" srcOrd="0" destOrd="0" presId="urn:microsoft.com/office/officeart/2008/layout/LinedList"/>
    <dgm:cxn modelId="{ECB41158-0044-4851-88E9-D71377EB3BE1}" type="presParOf" srcId="{630D6C3F-A6AE-4210-8A7A-57C3DF7C7C58}" destId="{C31B892B-5981-40C1-AD12-ED9A29DAE681}" srcOrd="1" destOrd="0" presId="urn:microsoft.com/office/officeart/2008/layout/LinedList"/>
    <dgm:cxn modelId="{588704E1-AFAF-4E53-B525-4B4E3B0DC296}" type="presParOf" srcId="{33F96105-8890-41A2-95AB-9C2F3B5B1418}" destId="{2D46084F-4B4B-433C-904B-6FB049D0BAE6}" srcOrd="20" destOrd="0" presId="urn:microsoft.com/office/officeart/2008/layout/LinedList"/>
    <dgm:cxn modelId="{ABA3EE8B-DE98-44DB-AA6A-97D4D6B9C147}" type="presParOf" srcId="{33F96105-8890-41A2-95AB-9C2F3B5B1418}" destId="{9420DCBC-152E-4907-A443-44EB826CE733}" srcOrd="21" destOrd="0" presId="urn:microsoft.com/office/officeart/2008/layout/LinedList"/>
    <dgm:cxn modelId="{9A741222-5727-45FC-B80D-B37C280FEB50}" type="presParOf" srcId="{9420DCBC-152E-4907-A443-44EB826CE733}" destId="{85C27D49-0A70-4D4E-BC49-80127563E0A2}" srcOrd="0" destOrd="0" presId="urn:microsoft.com/office/officeart/2008/layout/LinedList"/>
    <dgm:cxn modelId="{288E11C0-F1D9-47C0-BF6C-3722570D6C4E}" type="presParOf" srcId="{9420DCBC-152E-4907-A443-44EB826CE733}" destId="{AC4ABA3E-4B75-4FBF-9A83-21F5ABDD2CB4}" srcOrd="1" destOrd="0" presId="urn:microsoft.com/office/officeart/2008/layout/LinedList"/>
    <dgm:cxn modelId="{9D804CDF-D3AC-4E35-BFD3-F6E52FAD5125}" type="presParOf" srcId="{33F96105-8890-41A2-95AB-9C2F3B5B1418}" destId="{5D9845A8-08BF-4AAB-B531-4236A5576D43}" srcOrd="22" destOrd="0" presId="urn:microsoft.com/office/officeart/2008/layout/LinedList"/>
    <dgm:cxn modelId="{66528D6C-FEFA-422D-856B-E666DC24E979}" type="presParOf" srcId="{33F96105-8890-41A2-95AB-9C2F3B5B1418}" destId="{BF764A63-BCBD-48A4-9377-C42E821307C8}" srcOrd="23" destOrd="0" presId="urn:microsoft.com/office/officeart/2008/layout/LinedList"/>
    <dgm:cxn modelId="{5ED1C2D4-A7C0-4AB3-BE40-0B91B9B844BE}" type="presParOf" srcId="{BF764A63-BCBD-48A4-9377-C42E821307C8}" destId="{9D23EEB5-8D22-4392-9D01-3572C64A21A6}" srcOrd="0" destOrd="0" presId="urn:microsoft.com/office/officeart/2008/layout/LinedList"/>
    <dgm:cxn modelId="{AC10B68E-FC1E-4A7A-B0FE-1E96D28FAEC9}" type="presParOf" srcId="{BF764A63-BCBD-48A4-9377-C42E821307C8}" destId="{0E2376BE-A386-4EEA-BB61-54BEAB33ED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92B466-11FD-4EA9-9891-F3701500ACB3}" type="doc">
      <dgm:prSet loTypeId="urn:microsoft.com/office/officeart/2008/layout/LinedList" loCatId="list" qsTypeId="urn:microsoft.com/office/officeart/2005/8/quickstyle/simple4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F71479A9-743D-42B2-ACE9-4CCA148E8864}">
      <dgm:prSet/>
      <dgm:spPr/>
      <dgm:t>
        <a:bodyPr/>
        <a:lstStyle/>
        <a:p>
          <a:r>
            <a:rPr lang="fr-CH"/>
            <a:t>kilomètre, thermomètre, géomètre, hygromètre, diamètre, chronomètre…</a:t>
          </a:r>
          <a:endParaRPr lang="en-US"/>
        </a:p>
      </dgm:t>
    </dgm:pt>
    <dgm:pt modelId="{C410BD88-1376-4880-8702-F2EC175E34A2}" type="parTrans" cxnId="{65C6077D-06E2-4F67-8F9F-F1F0F207D4FD}">
      <dgm:prSet/>
      <dgm:spPr/>
      <dgm:t>
        <a:bodyPr/>
        <a:lstStyle/>
        <a:p>
          <a:endParaRPr lang="en-US"/>
        </a:p>
      </dgm:t>
    </dgm:pt>
    <dgm:pt modelId="{653BEC05-8283-4E86-A879-B75EEB15F756}" type="sibTrans" cxnId="{65C6077D-06E2-4F67-8F9F-F1F0F207D4FD}">
      <dgm:prSet/>
      <dgm:spPr/>
      <dgm:t>
        <a:bodyPr/>
        <a:lstStyle/>
        <a:p>
          <a:endParaRPr lang="en-US"/>
        </a:p>
      </dgm:t>
    </dgm:pt>
    <dgm:pt modelId="{323D9E2D-DB30-4431-9FA7-A3941A519E8F}">
      <dgm:prSet/>
      <dgm:spPr/>
      <dgm:t>
        <a:bodyPr/>
        <a:lstStyle/>
        <a:p>
          <a:r>
            <a:rPr lang="fr-CH"/>
            <a:t>biographie, dactylographie ; orthographe ; encéphalogramme, électrocardiogramme…</a:t>
          </a:r>
          <a:endParaRPr lang="en-US"/>
        </a:p>
      </dgm:t>
    </dgm:pt>
    <dgm:pt modelId="{94F03162-D64A-4093-8D04-0DB9FBBB16D8}" type="parTrans" cxnId="{508D6838-0D87-4AF6-8A42-EC2D12A7FFB5}">
      <dgm:prSet/>
      <dgm:spPr/>
      <dgm:t>
        <a:bodyPr/>
        <a:lstStyle/>
        <a:p>
          <a:endParaRPr lang="en-US"/>
        </a:p>
      </dgm:t>
    </dgm:pt>
    <dgm:pt modelId="{2798330F-8A7A-4390-89D2-9FDAB10BD3F9}" type="sibTrans" cxnId="{508D6838-0D87-4AF6-8A42-EC2D12A7FFB5}">
      <dgm:prSet/>
      <dgm:spPr/>
      <dgm:t>
        <a:bodyPr/>
        <a:lstStyle/>
        <a:p>
          <a:endParaRPr lang="en-US"/>
        </a:p>
      </dgm:t>
    </dgm:pt>
    <dgm:pt modelId="{960B9E27-74A4-4E65-8932-FAA3C5F5FAB1}">
      <dgm:prSet/>
      <dgm:spPr/>
      <dgm:t>
        <a:bodyPr/>
        <a:lstStyle/>
        <a:p>
          <a:r>
            <a:rPr lang="fr-CH"/>
            <a:t>xénophobe, agoraphobe, claustrophobe ; éreuthophobie, arachnophobie…</a:t>
          </a:r>
          <a:endParaRPr lang="en-US"/>
        </a:p>
      </dgm:t>
    </dgm:pt>
    <dgm:pt modelId="{B53AD276-605E-4DF7-A463-77593F7F5E75}" type="parTrans" cxnId="{AED574E5-28F7-4D10-B9FC-A71E6D53F0D6}">
      <dgm:prSet/>
      <dgm:spPr/>
      <dgm:t>
        <a:bodyPr/>
        <a:lstStyle/>
        <a:p>
          <a:endParaRPr lang="en-US"/>
        </a:p>
      </dgm:t>
    </dgm:pt>
    <dgm:pt modelId="{60D6A60A-327F-4684-B3F8-A500ED45CD23}" type="sibTrans" cxnId="{AED574E5-28F7-4D10-B9FC-A71E6D53F0D6}">
      <dgm:prSet/>
      <dgm:spPr/>
      <dgm:t>
        <a:bodyPr/>
        <a:lstStyle/>
        <a:p>
          <a:endParaRPr lang="en-US"/>
        </a:p>
      </dgm:t>
    </dgm:pt>
    <dgm:pt modelId="{6D060C58-90B2-4225-AE12-23C19CDF9E81}">
      <dgm:prSet/>
      <dgm:spPr/>
      <dgm:t>
        <a:bodyPr/>
        <a:lstStyle/>
        <a:p>
          <a:r>
            <a:rPr lang="fr-CH"/>
            <a:t>cleptomane, mélomane, pyromane ; toxicomanie, mégalomanie, bibliomanie…</a:t>
          </a:r>
          <a:endParaRPr lang="en-US"/>
        </a:p>
      </dgm:t>
    </dgm:pt>
    <dgm:pt modelId="{8EE44273-F8FE-48C0-8634-6F30A6BC9C28}" type="parTrans" cxnId="{C2239A31-DCB4-46DF-95A8-D2577979239F}">
      <dgm:prSet/>
      <dgm:spPr/>
      <dgm:t>
        <a:bodyPr/>
        <a:lstStyle/>
        <a:p>
          <a:endParaRPr lang="en-US"/>
        </a:p>
      </dgm:t>
    </dgm:pt>
    <dgm:pt modelId="{D6B34630-7FC3-4C37-873B-F47D1D084807}" type="sibTrans" cxnId="{C2239A31-DCB4-46DF-95A8-D2577979239F}">
      <dgm:prSet/>
      <dgm:spPr/>
      <dgm:t>
        <a:bodyPr/>
        <a:lstStyle/>
        <a:p>
          <a:endParaRPr lang="en-US"/>
        </a:p>
      </dgm:t>
    </dgm:pt>
    <dgm:pt modelId="{6373DD77-E3F9-42CC-AD2E-09A5E6E73D56}">
      <dgm:prSet/>
      <dgm:spPr/>
      <dgm:t>
        <a:bodyPr/>
        <a:lstStyle/>
        <a:p>
          <a:r>
            <a:rPr lang="fr-CH"/>
            <a:t>psychologue, zoologue, ornithologue ; entomologie, graphologie, mythologie…</a:t>
          </a:r>
          <a:endParaRPr lang="en-US"/>
        </a:p>
      </dgm:t>
    </dgm:pt>
    <dgm:pt modelId="{A863DF5A-7EEA-44C4-837F-90659B182C79}" type="parTrans" cxnId="{2E4DB2A5-3478-4B4D-B6E9-BCC78C872222}">
      <dgm:prSet/>
      <dgm:spPr/>
      <dgm:t>
        <a:bodyPr/>
        <a:lstStyle/>
        <a:p>
          <a:endParaRPr lang="en-US"/>
        </a:p>
      </dgm:t>
    </dgm:pt>
    <dgm:pt modelId="{55E68382-E5F6-47A1-B8C3-26D24E2259FF}" type="sibTrans" cxnId="{2E4DB2A5-3478-4B4D-B6E9-BCC78C872222}">
      <dgm:prSet/>
      <dgm:spPr/>
      <dgm:t>
        <a:bodyPr/>
        <a:lstStyle/>
        <a:p>
          <a:endParaRPr lang="en-US"/>
        </a:p>
      </dgm:t>
    </dgm:pt>
    <dgm:pt modelId="{5A712171-8E95-4298-A88E-697C2B5C6474}">
      <dgm:prSet/>
      <dgm:spPr/>
      <dgm:t>
        <a:bodyPr/>
        <a:lstStyle/>
        <a:p>
          <a:r>
            <a:rPr lang="fr-CH"/>
            <a:t>philanthrope, misanthrope (misogyne, misandre) ; anthropologie, anthropophage…</a:t>
          </a:r>
          <a:endParaRPr lang="en-US"/>
        </a:p>
      </dgm:t>
    </dgm:pt>
    <dgm:pt modelId="{D27BEF91-9D7C-4C26-8406-78209CC9D145}" type="parTrans" cxnId="{88118CC5-DE55-473D-9A7D-E6623D19AB9D}">
      <dgm:prSet/>
      <dgm:spPr/>
      <dgm:t>
        <a:bodyPr/>
        <a:lstStyle/>
        <a:p>
          <a:endParaRPr lang="en-US"/>
        </a:p>
      </dgm:t>
    </dgm:pt>
    <dgm:pt modelId="{DF01B80F-6DC7-4610-A0BB-C30F59016B7C}" type="sibTrans" cxnId="{88118CC5-DE55-473D-9A7D-E6623D19AB9D}">
      <dgm:prSet/>
      <dgm:spPr/>
      <dgm:t>
        <a:bodyPr/>
        <a:lstStyle/>
        <a:p>
          <a:endParaRPr lang="en-US"/>
        </a:p>
      </dgm:t>
    </dgm:pt>
    <dgm:pt modelId="{37EEC6CB-0018-4359-8D96-ED4A3748F4B5}">
      <dgm:prSet/>
      <dgm:spPr/>
      <dgm:t>
        <a:bodyPr/>
        <a:lstStyle/>
        <a:p>
          <a:r>
            <a:rPr lang="fr-CH"/>
            <a:t>polyglotte, polygame (/monogame), Polynésie, polythéisme (/monothéisme)…</a:t>
          </a:r>
          <a:endParaRPr lang="en-US"/>
        </a:p>
      </dgm:t>
    </dgm:pt>
    <dgm:pt modelId="{D6D9619A-E990-4650-89EE-F079EBA1833F}" type="parTrans" cxnId="{FB3991BA-29DD-49DE-A945-28F030EE426D}">
      <dgm:prSet/>
      <dgm:spPr/>
      <dgm:t>
        <a:bodyPr/>
        <a:lstStyle/>
        <a:p>
          <a:endParaRPr lang="en-US"/>
        </a:p>
      </dgm:t>
    </dgm:pt>
    <dgm:pt modelId="{C5B749E6-3966-4D03-887E-D77FD5599799}" type="sibTrans" cxnId="{FB3991BA-29DD-49DE-A945-28F030EE426D}">
      <dgm:prSet/>
      <dgm:spPr/>
      <dgm:t>
        <a:bodyPr/>
        <a:lstStyle/>
        <a:p>
          <a:endParaRPr lang="en-US"/>
        </a:p>
      </dgm:t>
    </dgm:pt>
    <dgm:pt modelId="{380EADFA-7734-484D-935F-19496A1B9C6A}">
      <dgm:prSet/>
      <dgm:spPr/>
      <dgm:t>
        <a:bodyPr/>
        <a:lstStyle/>
        <a:p>
          <a:r>
            <a:rPr lang="fr-CH"/>
            <a:t>physiothérapie, thalassothérapie, ergothérapie, psychothérapie, phytothérapie…</a:t>
          </a:r>
          <a:endParaRPr lang="en-US"/>
        </a:p>
      </dgm:t>
    </dgm:pt>
    <dgm:pt modelId="{3BA1615F-026E-4A34-9796-95BC508CACB0}" type="parTrans" cxnId="{FE8D667B-AD3C-4E2B-8CB0-676B7BD6589D}">
      <dgm:prSet/>
      <dgm:spPr/>
      <dgm:t>
        <a:bodyPr/>
        <a:lstStyle/>
        <a:p>
          <a:endParaRPr lang="en-US"/>
        </a:p>
      </dgm:t>
    </dgm:pt>
    <dgm:pt modelId="{9B580FC1-7B98-4CEC-9EF0-BF89911988C5}" type="sibTrans" cxnId="{FE8D667B-AD3C-4E2B-8CB0-676B7BD6589D}">
      <dgm:prSet/>
      <dgm:spPr/>
      <dgm:t>
        <a:bodyPr/>
        <a:lstStyle/>
        <a:p>
          <a:endParaRPr lang="en-US"/>
        </a:p>
      </dgm:t>
    </dgm:pt>
    <dgm:pt modelId="{FA3BD706-85F4-4C03-88C4-13391C8A2B57}" type="pres">
      <dgm:prSet presAssocID="{4392B466-11FD-4EA9-9891-F3701500ACB3}" presName="vert0" presStyleCnt="0">
        <dgm:presLayoutVars>
          <dgm:dir/>
          <dgm:animOne val="branch"/>
          <dgm:animLvl val="lvl"/>
        </dgm:presLayoutVars>
      </dgm:prSet>
      <dgm:spPr/>
    </dgm:pt>
    <dgm:pt modelId="{BE4367DD-A421-40F3-90C2-66E8275E8A59}" type="pres">
      <dgm:prSet presAssocID="{F71479A9-743D-42B2-ACE9-4CCA148E8864}" presName="thickLine" presStyleLbl="alignNode1" presStyleIdx="0" presStyleCnt="8"/>
      <dgm:spPr/>
    </dgm:pt>
    <dgm:pt modelId="{325E793C-E280-461F-9972-82C0F8D53683}" type="pres">
      <dgm:prSet presAssocID="{F71479A9-743D-42B2-ACE9-4CCA148E8864}" presName="horz1" presStyleCnt="0"/>
      <dgm:spPr/>
    </dgm:pt>
    <dgm:pt modelId="{CE96E2BB-62B6-480A-9DC0-A3D3F1FACFFC}" type="pres">
      <dgm:prSet presAssocID="{F71479A9-743D-42B2-ACE9-4CCA148E8864}" presName="tx1" presStyleLbl="revTx" presStyleIdx="0" presStyleCnt="8"/>
      <dgm:spPr/>
    </dgm:pt>
    <dgm:pt modelId="{426F435F-DA62-41AC-80F1-1F022F727F3A}" type="pres">
      <dgm:prSet presAssocID="{F71479A9-743D-42B2-ACE9-4CCA148E8864}" presName="vert1" presStyleCnt="0"/>
      <dgm:spPr/>
    </dgm:pt>
    <dgm:pt modelId="{CDB75029-1872-429D-B030-1BF58C047722}" type="pres">
      <dgm:prSet presAssocID="{323D9E2D-DB30-4431-9FA7-A3941A519E8F}" presName="thickLine" presStyleLbl="alignNode1" presStyleIdx="1" presStyleCnt="8"/>
      <dgm:spPr/>
    </dgm:pt>
    <dgm:pt modelId="{58F2245C-24C7-4F70-B6FC-6AD624A45495}" type="pres">
      <dgm:prSet presAssocID="{323D9E2D-DB30-4431-9FA7-A3941A519E8F}" presName="horz1" presStyleCnt="0"/>
      <dgm:spPr/>
    </dgm:pt>
    <dgm:pt modelId="{267910ED-1604-4FB6-999A-69623BC21A0C}" type="pres">
      <dgm:prSet presAssocID="{323D9E2D-DB30-4431-9FA7-A3941A519E8F}" presName="tx1" presStyleLbl="revTx" presStyleIdx="1" presStyleCnt="8"/>
      <dgm:spPr/>
    </dgm:pt>
    <dgm:pt modelId="{4092FB10-F465-48A8-AC7F-B43BE417B875}" type="pres">
      <dgm:prSet presAssocID="{323D9E2D-DB30-4431-9FA7-A3941A519E8F}" presName="vert1" presStyleCnt="0"/>
      <dgm:spPr/>
    </dgm:pt>
    <dgm:pt modelId="{BE86368A-A248-48A1-84ED-9465F97F3C76}" type="pres">
      <dgm:prSet presAssocID="{960B9E27-74A4-4E65-8932-FAA3C5F5FAB1}" presName="thickLine" presStyleLbl="alignNode1" presStyleIdx="2" presStyleCnt="8"/>
      <dgm:spPr/>
    </dgm:pt>
    <dgm:pt modelId="{58401835-6066-4067-B989-62D59205843A}" type="pres">
      <dgm:prSet presAssocID="{960B9E27-74A4-4E65-8932-FAA3C5F5FAB1}" presName="horz1" presStyleCnt="0"/>
      <dgm:spPr/>
    </dgm:pt>
    <dgm:pt modelId="{DCD9E1BD-779B-4174-A301-97E0933B7D81}" type="pres">
      <dgm:prSet presAssocID="{960B9E27-74A4-4E65-8932-FAA3C5F5FAB1}" presName="tx1" presStyleLbl="revTx" presStyleIdx="2" presStyleCnt="8"/>
      <dgm:spPr/>
    </dgm:pt>
    <dgm:pt modelId="{A260554B-7B09-4A09-BBDB-21D9E62AD963}" type="pres">
      <dgm:prSet presAssocID="{960B9E27-74A4-4E65-8932-FAA3C5F5FAB1}" presName="vert1" presStyleCnt="0"/>
      <dgm:spPr/>
    </dgm:pt>
    <dgm:pt modelId="{74B50125-A750-43EF-97D6-C1C507D6BDD9}" type="pres">
      <dgm:prSet presAssocID="{6D060C58-90B2-4225-AE12-23C19CDF9E81}" presName="thickLine" presStyleLbl="alignNode1" presStyleIdx="3" presStyleCnt="8"/>
      <dgm:spPr/>
    </dgm:pt>
    <dgm:pt modelId="{6EE8934A-497D-40C0-84AC-BD8DFEA449C6}" type="pres">
      <dgm:prSet presAssocID="{6D060C58-90B2-4225-AE12-23C19CDF9E81}" presName="horz1" presStyleCnt="0"/>
      <dgm:spPr/>
    </dgm:pt>
    <dgm:pt modelId="{54E5F385-5333-4BF2-8A29-1C1DAFEA1A00}" type="pres">
      <dgm:prSet presAssocID="{6D060C58-90B2-4225-AE12-23C19CDF9E81}" presName="tx1" presStyleLbl="revTx" presStyleIdx="3" presStyleCnt="8"/>
      <dgm:spPr/>
    </dgm:pt>
    <dgm:pt modelId="{C766E743-C50F-4111-960A-24DFB4431D64}" type="pres">
      <dgm:prSet presAssocID="{6D060C58-90B2-4225-AE12-23C19CDF9E81}" presName="vert1" presStyleCnt="0"/>
      <dgm:spPr/>
    </dgm:pt>
    <dgm:pt modelId="{5374BFED-3554-4F27-A2F1-7BEAD7E23088}" type="pres">
      <dgm:prSet presAssocID="{6373DD77-E3F9-42CC-AD2E-09A5E6E73D56}" presName="thickLine" presStyleLbl="alignNode1" presStyleIdx="4" presStyleCnt="8"/>
      <dgm:spPr/>
    </dgm:pt>
    <dgm:pt modelId="{5A53C29F-43C7-4B9D-9EB7-ADAF7F80CFB5}" type="pres">
      <dgm:prSet presAssocID="{6373DD77-E3F9-42CC-AD2E-09A5E6E73D56}" presName="horz1" presStyleCnt="0"/>
      <dgm:spPr/>
    </dgm:pt>
    <dgm:pt modelId="{DD09560B-89C4-4BDB-B35B-3B1601C8CD9D}" type="pres">
      <dgm:prSet presAssocID="{6373DD77-E3F9-42CC-AD2E-09A5E6E73D56}" presName="tx1" presStyleLbl="revTx" presStyleIdx="4" presStyleCnt="8"/>
      <dgm:spPr/>
    </dgm:pt>
    <dgm:pt modelId="{297F5145-4F4D-4495-942A-5E87A042E42A}" type="pres">
      <dgm:prSet presAssocID="{6373DD77-E3F9-42CC-AD2E-09A5E6E73D56}" presName="vert1" presStyleCnt="0"/>
      <dgm:spPr/>
    </dgm:pt>
    <dgm:pt modelId="{74154A7B-13D3-4EAC-B757-EB2A0DC4FC84}" type="pres">
      <dgm:prSet presAssocID="{5A712171-8E95-4298-A88E-697C2B5C6474}" presName="thickLine" presStyleLbl="alignNode1" presStyleIdx="5" presStyleCnt="8"/>
      <dgm:spPr/>
    </dgm:pt>
    <dgm:pt modelId="{7083E93B-759E-4C0C-B931-2EDA032FB0E9}" type="pres">
      <dgm:prSet presAssocID="{5A712171-8E95-4298-A88E-697C2B5C6474}" presName="horz1" presStyleCnt="0"/>
      <dgm:spPr/>
    </dgm:pt>
    <dgm:pt modelId="{9395180F-0E10-4990-A749-92530C7BAD2C}" type="pres">
      <dgm:prSet presAssocID="{5A712171-8E95-4298-A88E-697C2B5C6474}" presName="tx1" presStyleLbl="revTx" presStyleIdx="5" presStyleCnt="8"/>
      <dgm:spPr/>
    </dgm:pt>
    <dgm:pt modelId="{AA0F5FDC-67B8-4745-BF2B-CCD227BCA759}" type="pres">
      <dgm:prSet presAssocID="{5A712171-8E95-4298-A88E-697C2B5C6474}" presName="vert1" presStyleCnt="0"/>
      <dgm:spPr/>
    </dgm:pt>
    <dgm:pt modelId="{E62D9B62-5B1E-46FB-8637-C5091D4692A6}" type="pres">
      <dgm:prSet presAssocID="{37EEC6CB-0018-4359-8D96-ED4A3748F4B5}" presName="thickLine" presStyleLbl="alignNode1" presStyleIdx="6" presStyleCnt="8"/>
      <dgm:spPr/>
    </dgm:pt>
    <dgm:pt modelId="{70B7851F-92A6-4505-92DF-DB0C8272602E}" type="pres">
      <dgm:prSet presAssocID="{37EEC6CB-0018-4359-8D96-ED4A3748F4B5}" presName="horz1" presStyleCnt="0"/>
      <dgm:spPr/>
    </dgm:pt>
    <dgm:pt modelId="{1106EFB5-B22C-414B-94D1-2FF364679DF2}" type="pres">
      <dgm:prSet presAssocID="{37EEC6CB-0018-4359-8D96-ED4A3748F4B5}" presName="tx1" presStyleLbl="revTx" presStyleIdx="6" presStyleCnt="8"/>
      <dgm:spPr/>
    </dgm:pt>
    <dgm:pt modelId="{8CE817F5-7E6E-4466-83A8-F730A5BA110B}" type="pres">
      <dgm:prSet presAssocID="{37EEC6CB-0018-4359-8D96-ED4A3748F4B5}" presName="vert1" presStyleCnt="0"/>
      <dgm:spPr/>
    </dgm:pt>
    <dgm:pt modelId="{C3131EFB-5AC9-4D71-A22D-9648F065256D}" type="pres">
      <dgm:prSet presAssocID="{380EADFA-7734-484D-935F-19496A1B9C6A}" presName="thickLine" presStyleLbl="alignNode1" presStyleIdx="7" presStyleCnt="8"/>
      <dgm:spPr/>
    </dgm:pt>
    <dgm:pt modelId="{A9506D79-2564-46A2-8768-A0C7EAD34A04}" type="pres">
      <dgm:prSet presAssocID="{380EADFA-7734-484D-935F-19496A1B9C6A}" presName="horz1" presStyleCnt="0"/>
      <dgm:spPr/>
    </dgm:pt>
    <dgm:pt modelId="{BEBE1003-400C-4B5F-80D8-14ACB5A3F519}" type="pres">
      <dgm:prSet presAssocID="{380EADFA-7734-484D-935F-19496A1B9C6A}" presName="tx1" presStyleLbl="revTx" presStyleIdx="7" presStyleCnt="8"/>
      <dgm:spPr/>
    </dgm:pt>
    <dgm:pt modelId="{8F40BF34-C188-4928-B290-B3F7A59E2BD5}" type="pres">
      <dgm:prSet presAssocID="{380EADFA-7734-484D-935F-19496A1B9C6A}" presName="vert1" presStyleCnt="0"/>
      <dgm:spPr/>
    </dgm:pt>
  </dgm:ptLst>
  <dgm:cxnLst>
    <dgm:cxn modelId="{9724222D-C978-4E6C-BF3B-6EFC18388478}" type="presOf" srcId="{960B9E27-74A4-4E65-8932-FAA3C5F5FAB1}" destId="{DCD9E1BD-779B-4174-A301-97E0933B7D81}" srcOrd="0" destOrd="0" presId="urn:microsoft.com/office/officeart/2008/layout/LinedList"/>
    <dgm:cxn modelId="{C2239A31-DCB4-46DF-95A8-D2577979239F}" srcId="{4392B466-11FD-4EA9-9891-F3701500ACB3}" destId="{6D060C58-90B2-4225-AE12-23C19CDF9E81}" srcOrd="3" destOrd="0" parTransId="{8EE44273-F8FE-48C0-8634-6F30A6BC9C28}" sibTransId="{D6B34630-7FC3-4C37-873B-F47D1D084807}"/>
    <dgm:cxn modelId="{508D6838-0D87-4AF6-8A42-EC2D12A7FFB5}" srcId="{4392B466-11FD-4EA9-9891-F3701500ACB3}" destId="{323D9E2D-DB30-4431-9FA7-A3941A519E8F}" srcOrd="1" destOrd="0" parTransId="{94F03162-D64A-4093-8D04-0DB9FBBB16D8}" sibTransId="{2798330F-8A7A-4390-89D2-9FDAB10BD3F9}"/>
    <dgm:cxn modelId="{5ED9A460-0E2A-437D-BB7D-1CB8E1E28AEA}" type="presOf" srcId="{323D9E2D-DB30-4431-9FA7-A3941A519E8F}" destId="{267910ED-1604-4FB6-999A-69623BC21A0C}" srcOrd="0" destOrd="0" presId="urn:microsoft.com/office/officeart/2008/layout/LinedList"/>
    <dgm:cxn modelId="{7B99F04D-8147-46CB-9C1A-77CC356C208F}" type="presOf" srcId="{5A712171-8E95-4298-A88E-697C2B5C6474}" destId="{9395180F-0E10-4990-A749-92530C7BAD2C}" srcOrd="0" destOrd="0" presId="urn:microsoft.com/office/officeart/2008/layout/LinedList"/>
    <dgm:cxn modelId="{03B66851-4C68-4DF0-A0DD-6C2B77C302B5}" type="presOf" srcId="{6373DD77-E3F9-42CC-AD2E-09A5E6E73D56}" destId="{DD09560B-89C4-4BDB-B35B-3B1601C8CD9D}" srcOrd="0" destOrd="0" presId="urn:microsoft.com/office/officeart/2008/layout/LinedList"/>
    <dgm:cxn modelId="{95BE1A54-E6D6-4DCA-904A-EB2A9E64F48B}" type="presOf" srcId="{380EADFA-7734-484D-935F-19496A1B9C6A}" destId="{BEBE1003-400C-4B5F-80D8-14ACB5A3F519}" srcOrd="0" destOrd="0" presId="urn:microsoft.com/office/officeart/2008/layout/LinedList"/>
    <dgm:cxn modelId="{FE8D667B-AD3C-4E2B-8CB0-676B7BD6589D}" srcId="{4392B466-11FD-4EA9-9891-F3701500ACB3}" destId="{380EADFA-7734-484D-935F-19496A1B9C6A}" srcOrd="7" destOrd="0" parTransId="{3BA1615F-026E-4A34-9796-95BC508CACB0}" sibTransId="{9B580FC1-7B98-4CEC-9EF0-BF89911988C5}"/>
    <dgm:cxn modelId="{65C6077D-06E2-4F67-8F9F-F1F0F207D4FD}" srcId="{4392B466-11FD-4EA9-9891-F3701500ACB3}" destId="{F71479A9-743D-42B2-ACE9-4CCA148E8864}" srcOrd="0" destOrd="0" parTransId="{C410BD88-1376-4880-8702-F2EC175E34A2}" sibTransId="{653BEC05-8283-4E86-A879-B75EEB15F756}"/>
    <dgm:cxn modelId="{8E2E20A5-3196-46AE-9098-DEF83949FC09}" type="presOf" srcId="{6D060C58-90B2-4225-AE12-23C19CDF9E81}" destId="{54E5F385-5333-4BF2-8A29-1C1DAFEA1A00}" srcOrd="0" destOrd="0" presId="urn:microsoft.com/office/officeart/2008/layout/LinedList"/>
    <dgm:cxn modelId="{2E4DB2A5-3478-4B4D-B6E9-BCC78C872222}" srcId="{4392B466-11FD-4EA9-9891-F3701500ACB3}" destId="{6373DD77-E3F9-42CC-AD2E-09A5E6E73D56}" srcOrd="4" destOrd="0" parTransId="{A863DF5A-7EEA-44C4-837F-90659B182C79}" sibTransId="{55E68382-E5F6-47A1-B8C3-26D24E2259FF}"/>
    <dgm:cxn modelId="{4E90CEA6-D83F-4CBF-BF64-DDCF6E04FBE1}" type="presOf" srcId="{4392B466-11FD-4EA9-9891-F3701500ACB3}" destId="{FA3BD706-85F4-4C03-88C4-13391C8A2B57}" srcOrd="0" destOrd="0" presId="urn:microsoft.com/office/officeart/2008/layout/LinedList"/>
    <dgm:cxn modelId="{FB3991BA-29DD-49DE-A945-28F030EE426D}" srcId="{4392B466-11FD-4EA9-9891-F3701500ACB3}" destId="{37EEC6CB-0018-4359-8D96-ED4A3748F4B5}" srcOrd="6" destOrd="0" parTransId="{D6D9619A-E990-4650-89EE-F079EBA1833F}" sibTransId="{C5B749E6-3966-4D03-887E-D77FD5599799}"/>
    <dgm:cxn modelId="{88118CC5-DE55-473D-9A7D-E6623D19AB9D}" srcId="{4392B466-11FD-4EA9-9891-F3701500ACB3}" destId="{5A712171-8E95-4298-A88E-697C2B5C6474}" srcOrd="5" destOrd="0" parTransId="{D27BEF91-9D7C-4C26-8406-78209CC9D145}" sibTransId="{DF01B80F-6DC7-4610-A0BB-C30F59016B7C}"/>
    <dgm:cxn modelId="{AED574E5-28F7-4D10-B9FC-A71E6D53F0D6}" srcId="{4392B466-11FD-4EA9-9891-F3701500ACB3}" destId="{960B9E27-74A4-4E65-8932-FAA3C5F5FAB1}" srcOrd="2" destOrd="0" parTransId="{B53AD276-605E-4DF7-A463-77593F7F5E75}" sibTransId="{60D6A60A-327F-4684-B3F8-A500ED45CD23}"/>
    <dgm:cxn modelId="{C1239CFC-FE31-438B-A170-449BDE701B33}" type="presOf" srcId="{F71479A9-743D-42B2-ACE9-4CCA148E8864}" destId="{CE96E2BB-62B6-480A-9DC0-A3D3F1FACFFC}" srcOrd="0" destOrd="0" presId="urn:microsoft.com/office/officeart/2008/layout/LinedList"/>
    <dgm:cxn modelId="{D79BC9FF-9916-4D1A-BD2E-60420DC05DFB}" type="presOf" srcId="{37EEC6CB-0018-4359-8D96-ED4A3748F4B5}" destId="{1106EFB5-B22C-414B-94D1-2FF364679DF2}" srcOrd="0" destOrd="0" presId="urn:microsoft.com/office/officeart/2008/layout/LinedList"/>
    <dgm:cxn modelId="{BA64E3A7-C83B-4AF5-B563-74567A2467F5}" type="presParOf" srcId="{FA3BD706-85F4-4C03-88C4-13391C8A2B57}" destId="{BE4367DD-A421-40F3-90C2-66E8275E8A59}" srcOrd="0" destOrd="0" presId="urn:microsoft.com/office/officeart/2008/layout/LinedList"/>
    <dgm:cxn modelId="{3B60DF16-5406-4163-BFF9-75842F8F4EC6}" type="presParOf" srcId="{FA3BD706-85F4-4C03-88C4-13391C8A2B57}" destId="{325E793C-E280-461F-9972-82C0F8D53683}" srcOrd="1" destOrd="0" presId="urn:microsoft.com/office/officeart/2008/layout/LinedList"/>
    <dgm:cxn modelId="{B5F5A406-9A45-4587-9D4C-9754F8B42C8E}" type="presParOf" srcId="{325E793C-E280-461F-9972-82C0F8D53683}" destId="{CE96E2BB-62B6-480A-9DC0-A3D3F1FACFFC}" srcOrd="0" destOrd="0" presId="urn:microsoft.com/office/officeart/2008/layout/LinedList"/>
    <dgm:cxn modelId="{E0493DAA-4EAC-4499-895C-7F355A7CA530}" type="presParOf" srcId="{325E793C-E280-461F-9972-82C0F8D53683}" destId="{426F435F-DA62-41AC-80F1-1F022F727F3A}" srcOrd="1" destOrd="0" presId="urn:microsoft.com/office/officeart/2008/layout/LinedList"/>
    <dgm:cxn modelId="{4EC1CC85-70B8-4521-86EE-A36715A375C8}" type="presParOf" srcId="{FA3BD706-85F4-4C03-88C4-13391C8A2B57}" destId="{CDB75029-1872-429D-B030-1BF58C047722}" srcOrd="2" destOrd="0" presId="urn:microsoft.com/office/officeart/2008/layout/LinedList"/>
    <dgm:cxn modelId="{9BD38123-8F3E-4396-AB01-92740B696D91}" type="presParOf" srcId="{FA3BD706-85F4-4C03-88C4-13391C8A2B57}" destId="{58F2245C-24C7-4F70-B6FC-6AD624A45495}" srcOrd="3" destOrd="0" presId="urn:microsoft.com/office/officeart/2008/layout/LinedList"/>
    <dgm:cxn modelId="{F1E4CB38-E288-4B06-9C96-0D5B9B67BCE0}" type="presParOf" srcId="{58F2245C-24C7-4F70-B6FC-6AD624A45495}" destId="{267910ED-1604-4FB6-999A-69623BC21A0C}" srcOrd="0" destOrd="0" presId="urn:microsoft.com/office/officeart/2008/layout/LinedList"/>
    <dgm:cxn modelId="{273D08A5-949C-49FE-AF24-74688FB3B5AB}" type="presParOf" srcId="{58F2245C-24C7-4F70-B6FC-6AD624A45495}" destId="{4092FB10-F465-48A8-AC7F-B43BE417B875}" srcOrd="1" destOrd="0" presId="urn:microsoft.com/office/officeart/2008/layout/LinedList"/>
    <dgm:cxn modelId="{BEBB7EEC-77B1-4BE5-B4D4-304619609F82}" type="presParOf" srcId="{FA3BD706-85F4-4C03-88C4-13391C8A2B57}" destId="{BE86368A-A248-48A1-84ED-9465F97F3C76}" srcOrd="4" destOrd="0" presId="urn:microsoft.com/office/officeart/2008/layout/LinedList"/>
    <dgm:cxn modelId="{3AED9B02-A5D2-48CE-BA4A-56B3CE993F8A}" type="presParOf" srcId="{FA3BD706-85F4-4C03-88C4-13391C8A2B57}" destId="{58401835-6066-4067-B989-62D59205843A}" srcOrd="5" destOrd="0" presId="urn:microsoft.com/office/officeart/2008/layout/LinedList"/>
    <dgm:cxn modelId="{80D5AD2C-5EC4-43DD-BCFD-5A380646B8AF}" type="presParOf" srcId="{58401835-6066-4067-B989-62D59205843A}" destId="{DCD9E1BD-779B-4174-A301-97E0933B7D81}" srcOrd="0" destOrd="0" presId="urn:microsoft.com/office/officeart/2008/layout/LinedList"/>
    <dgm:cxn modelId="{F2A484C8-0118-4DFC-94BA-8C4721E8581A}" type="presParOf" srcId="{58401835-6066-4067-B989-62D59205843A}" destId="{A260554B-7B09-4A09-BBDB-21D9E62AD963}" srcOrd="1" destOrd="0" presId="urn:microsoft.com/office/officeart/2008/layout/LinedList"/>
    <dgm:cxn modelId="{23FDA73C-FFD8-4E7F-9B4F-019CEA9845F4}" type="presParOf" srcId="{FA3BD706-85F4-4C03-88C4-13391C8A2B57}" destId="{74B50125-A750-43EF-97D6-C1C507D6BDD9}" srcOrd="6" destOrd="0" presId="urn:microsoft.com/office/officeart/2008/layout/LinedList"/>
    <dgm:cxn modelId="{0B2E677F-1DF3-401C-9818-07FBF083B23D}" type="presParOf" srcId="{FA3BD706-85F4-4C03-88C4-13391C8A2B57}" destId="{6EE8934A-497D-40C0-84AC-BD8DFEA449C6}" srcOrd="7" destOrd="0" presId="urn:microsoft.com/office/officeart/2008/layout/LinedList"/>
    <dgm:cxn modelId="{B60952F7-91F3-4801-BF4F-93B8CCF8FA3B}" type="presParOf" srcId="{6EE8934A-497D-40C0-84AC-BD8DFEA449C6}" destId="{54E5F385-5333-4BF2-8A29-1C1DAFEA1A00}" srcOrd="0" destOrd="0" presId="urn:microsoft.com/office/officeart/2008/layout/LinedList"/>
    <dgm:cxn modelId="{F66B00FE-EF08-412A-8F0F-18CC40898A15}" type="presParOf" srcId="{6EE8934A-497D-40C0-84AC-BD8DFEA449C6}" destId="{C766E743-C50F-4111-960A-24DFB4431D64}" srcOrd="1" destOrd="0" presId="urn:microsoft.com/office/officeart/2008/layout/LinedList"/>
    <dgm:cxn modelId="{74CD9037-E339-436E-AA6C-2CABDE116FD8}" type="presParOf" srcId="{FA3BD706-85F4-4C03-88C4-13391C8A2B57}" destId="{5374BFED-3554-4F27-A2F1-7BEAD7E23088}" srcOrd="8" destOrd="0" presId="urn:microsoft.com/office/officeart/2008/layout/LinedList"/>
    <dgm:cxn modelId="{C89F1B8D-23F2-4A69-B4A8-F66C1F5EEA4A}" type="presParOf" srcId="{FA3BD706-85F4-4C03-88C4-13391C8A2B57}" destId="{5A53C29F-43C7-4B9D-9EB7-ADAF7F80CFB5}" srcOrd="9" destOrd="0" presId="urn:microsoft.com/office/officeart/2008/layout/LinedList"/>
    <dgm:cxn modelId="{1A92D2E3-50E2-4A44-9697-FC06E421646F}" type="presParOf" srcId="{5A53C29F-43C7-4B9D-9EB7-ADAF7F80CFB5}" destId="{DD09560B-89C4-4BDB-B35B-3B1601C8CD9D}" srcOrd="0" destOrd="0" presId="urn:microsoft.com/office/officeart/2008/layout/LinedList"/>
    <dgm:cxn modelId="{F5C97EC3-97CD-4C7C-B96C-A795475F836A}" type="presParOf" srcId="{5A53C29F-43C7-4B9D-9EB7-ADAF7F80CFB5}" destId="{297F5145-4F4D-4495-942A-5E87A042E42A}" srcOrd="1" destOrd="0" presId="urn:microsoft.com/office/officeart/2008/layout/LinedList"/>
    <dgm:cxn modelId="{06C10D5D-ED9C-4F00-BC11-E24852AC7304}" type="presParOf" srcId="{FA3BD706-85F4-4C03-88C4-13391C8A2B57}" destId="{74154A7B-13D3-4EAC-B757-EB2A0DC4FC84}" srcOrd="10" destOrd="0" presId="urn:microsoft.com/office/officeart/2008/layout/LinedList"/>
    <dgm:cxn modelId="{6B60474C-9CEA-4218-90B0-CB03D23A4E6B}" type="presParOf" srcId="{FA3BD706-85F4-4C03-88C4-13391C8A2B57}" destId="{7083E93B-759E-4C0C-B931-2EDA032FB0E9}" srcOrd="11" destOrd="0" presId="urn:microsoft.com/office/officeart/2008/layout/LinedList"/>
    <dgm:cxn modelId="{F13FF196-3463-40CE-B2E0-C110B3F6104C}" type="presParOf" srcId="{7083E93B-759E-4C0C-B931-2EDA032FB0E9}" destId="{9395180F-0E10-4990-A749-92530C7BAD2C}" srcOrd="0" destOrd="0" presId="urn:microsoft.com/office/officeart/2008/layout/LinedList"/>
    <dgm:cxn modelId="{7BEB6CCF-B85B-4A23-96BC-1931BA4110D8}" type="presParOf" srcId="{7083E93B-759E-4C0C-B931-2EDA032FB0E9}" destId="{AA0F5FDC-67B8-4745-BF2B-CCD227BCA759}" srcOrd="1" destOrd="0" presId="urn:microsoft.com/office/officeart/2008/layout/LinedList"/>
    <dgm:cxn modelId="{ABC52131-DC1A-439F-8110-918CDB189490}" type="presParOf" srcId="{FA3BD706-85F4-4C03-88C4-13391C8A2B57}" destId="{E62D9B62-5B1E-46FB-8637-C5091D4692A6}" srcOrd="12" destOrd="0" presId="urn:microsoft.com/office/officeart/2008/layout/LinedList"/>
    <dgm:cxn modelId="{DB65029F-65FE-44A8-9264-2C22645912F8}" type="presParOf" srcId="{FA3BD706-85F4-4C03-88C4-13391C8A2B57}" destId="{70B7851F-92A6-4505-92DF-DB0C8272602E}" srcOrd="13" destOrd="0" presId="urn:microsoft.com/office/officeart/2008/layout/LinedList"/>
    <dgm:cxn modelId="{D9AC932A-7D6F-4F99-8617-75BC14D2D0D1}" type="presParOf" srcId="{70B7851F-92A6-4505-92DF-DB0C8272602E}" destId="{1106EFB5-B22C-414B-94D1-2FF364679DF2}" srcOrd="0" destOrd="0" presId="urn:microsoft.com/office/officeart/2008/layout/LinedList"/>
    <dgm:cxn modelId="{C595A00E-4768-4460-8BD3-E20CB8CFC714}" type="presParOf" srcId="{70B7851F-92A6-4505-92DF-DB0C8272602E}" destId="{8CE817F5-7E6E-4466-83A8-F730A5BA110B}" srcOrd="1" destOrd="0" presId="urn:microsoft.com/office/officeart/2008/layout/LinedList"/>
    <dgm:cxn modelId="{009332B1-A843-447C-9F97-3AFDE8A9C531}" type="presParOf" srcId="{FA3BD706-85F4-4C03-88C4-13391C8A2B57}" destId="{C3131EFB-5AC9-4D71-A22D-9648F065256D}" srcOrd="14" destOrd="0" presId="urn:microsoft.com/office/officeart/2008/layout/LinedList"/>
    <dgm:cxn modelId="{B346B1F6-EBAA-413A-9508-217396230FF5}" type="presParOf" srcId="{FA3BD706-85F4-4C03-88C4-13391C8A2B57}" destId="{A9506D79-2564-46A2-8768-A0C7EAD34A04}" srcOrd="15" destOrd="0" presId="urn:microsoft.com/office/officeart/2008/layout/LinedList"/>
    <dgm:cxn modelId="{2206685B-D1E8-42E7-A494-469DE87F6CA6}" type="presParOf" srcId="{A9506D79-2564-46A2-8768-A0C7EAD34A04}" destId="{BEBE1003-400C-4B5F-80D8-14ACB5A3F519}" srcOrd="0" destOrd="0" presId="urn:microsoft.com/office/officeart/2008/layout/LinedList"/>
    <dgm:cxn modelId="{238142BC-C4F9-4450-97F0-BC4ACD3828FC}" type="presParOf" srcId="{A9506D79-2564-46A2-8768-A0C7EAD34A04}" destId="{8F40BF34-C188-4928-B290-B3F7A59E2B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3CF930-C2E6-4B11-BBA0-69F05FAE18DE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AD35AB83-9B65-430A-9D47-282AADDFB00D}">
      <dgm:prSet/>
      <dgm:spPr/>
      <dgm:t>
        <a:bodyPr/>
        <a:lstStyle/>
        <a:p>
          <a:r>
            <a:rPr lang="fr-CH"/>
            <a:t>Histoire</a:t>
          </a:r>
          <a:endParaRPr lang="en-US"/>
        </a:p>
      </dgm:t>
    </dgm:pt>
    <dgm:pt modelId="{A674C8D0-12DE-45C7-9B4D-E1DE273C846B}" type="parTrans" cxnId="{DE4B61F9-7579-4A7D-91EB-530B350DE04F}">
      <dgm:prSet/>
      <dgm:spPr/>
      <dgm:t>
        <a:bodyPr/>
        <a:lstStyle/>
        <a:p>
          <a:endParaRPr lang="en-US"/>
        </a:p>
      </dgm:t>
    </dgm:pt>
    <dgm:pt modelId="{F2CE6023-E982-4C66-B397-5F423FD7D35E}" type="sibTrans" cxnId="{DE4B61F9-7579-4A7D-91EB-530B350DE04F}">
      <dgm:prSet/>
      <dgm:spPr/>
      <dgm:t>
        <a:bodyPr/>
        <a:lstStyle/>
        <a:p>
          <a:endParaRPr lang="en-US"/>
        </a:p>
      </dgm:t>
    </dgm:pt>
    <dgm:pt modelId="{0A96B802-9096-4223-9D1D-9ECDA46A9681}">
      <dgm:prSet/>
      <dgm:spPr/>
      <dgm:t>
        <a:bodyPr/>
        <a:lstStyle/>
        <a:p>
          <a:r>
            <a:rPr lang="fr-CH"/>
            <a:t>Mythologie</a:t>
          </a:r>
          <a:endParaRPr lang="en-US"/>
        </a:p>
      </dgm:t>
    </dgm:pt>
    <dgm:pt modelId="{805E099D-AB61-4586-943B-EFA683DEB5D4}" type="parTrans" cxnId="{4AC988A0-CF37-40F6-8328-701B27576187}">
      <dgm:prSet/>
      <dgm:spPr/>
      <dgm:t>
        <a:bodyPr/>
        <a:lstStyle/>
        <a:p>
          <a:endParaRPr lang="en-US"/>
        </a:p>
      </dgm:t>
    </dgm:pt>
    <dgm:pt modelId="{7584C3C3-8FE9-4971-AC12-EF53698A429B}" type="sibTrans" cxnId="{4AC988A0-CF37-40F6-8328-701B27576187}">
      <dgm:prSet/>
      <dgm:spPr/>
      <dgm:t>
        <a:bodyPr/>
        <a:lstStyle/>
        <a:p>
          <a:endParaRPr lang="en-US"/>
        </a:p>
      </dgm:t>
    </dgm:pt>
    <dgm:pt modelId="{4D337950-D2FB-48CD-85FD-DB40BC3A2A2A}">
      <dgm:prSet/>
      <dgm:spPr/>
      <dgm:t>
        <a:bodyPr/>
        <a:lstStyle/>
        <a:p>
          <a:r>
            <a:rPr lang="fr-CH"/>
            <a:t>Civilisation</a:t>
          </a:r>
          <a:endParaRPr lang="en-US"/>
        </a:p>
      </dgm:t>
    </dgm:pt>
    <dgm:pt modelId="{80E38665-5CEE-45BA-AE33-CEB1289ED7DC}" type="parTrans" cxnId="{48DE0A83-FC80-4EDF-9E78-C4EDA7B43B57}">
      <dgm:prSet/>
      <dgm:spPr/>
      <dgm:t>
        <a:bodyPr/>
        <a:lstStyle/>
        <a:p>
          <a:endParaRPr lang="en-US"/>
        </a:p>
      </dgm:t>
    </dgm:pt>
    <dgm:pt modelId="{2A744A56-0248-4C65-BD88-C1C81E1A02B7}" type="sibTrans" cxnId="{48DE0A83-FC80-4EDF-9E78-C4EDA7B43B57}">
      <dgm:prSet/>
      <dgm:spPr/>
      <dgm:t>
        <a:bodyPr/>
        <a:lstStyle/>
        <a:p>
          <a:endParaRPr lang="en-US"/>
        </a:p>
      </dgm:t>
    </dgm:pt>
    <dgm:pt modelId="{1FF06C72-66C1-4E31-8B62-A95164305D6C}" type="pres">
      <dgm:prSet presAssocID="{113CF930-C2E6-4B11-BBA0-69F05FAE18DE}" presName="linear" presStyleCnt="0">
        <dgm:presLayoutVars>
          <dgm:animLvl val="lvl"/>
          <dgm:resizeHandles val="exact"/>
        </dgm:presLayoutVars>
      </dgm:prSet>
      <dgm:spPr/>
    </dgm:pt>
    <dgm:pt modelId="{CD1204E4-7A6A-4B90-87D3-A1ECF1A634BD}" type="pres">
      <dgm:prSet presAssocID="{AD35AB83-9B65-430A-9D47-282AADDFB00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59A6C9-8147-41CB-9736-A1CAE5334DAE}" type="pres">
      <dgm:prSet presAssocID="{F2CE6023-E982-4C66-B397-5F423FD7D35E}" presName="spacer" presStyleCnt="0"/>
      <dgm:spPr/>
    </dgm:pt>
    <dgm:pt modelId="{DD0F5803-CA03-4E82-A136-74962042D658}" type="pres">
      <dgm:prSet presAssocID="{0A96B802-9096-4223-9D1D-9ECDA46A968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0A79C50-AC19-4E84-90EA-7FF0E9F65C6F}" type="pres">
      <dgm:prSet presAssocID="{7584C3C3-8FE9-4971-AC12-EF53698A429B}" presName="spacer" presStyleCnt="0"/>
      <dgm:spPr/>
    </dgm:pt>
    <dgm:pt modelId="{FD66C48E-C602-401F-8398-DA140EB3DFA9}" type="pres">
      <dgm:prSet presAssocID="{4D337950-D2FB-48CD-85FD-DB40BC3A2A2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E282D03-C91E-489F-B0C9-1D5C4A25CA27}" type="presOf" srcId="{AD35AB83-9B65-430A-9D47-282AADDFB00D}" destId="{CD1204E4-7A6A-4B90-87D3-A1ECF1A634BD}" srcOrd="0" destOrd="0" presId="urn:microsoft.com/office/officeart/2005/8/layout/vList2"/>
    <dgm:cxn modelId="{576A4C1A-2E85-4D63-AE32-562F1ADA1EDA}" type="presOf" srcId="{4D337950-D2FB-48CD-85FD-DB40BC3A2A2A}" destId="{FD66C48E-C602-401F-8398-DA140EB3DFA9}" srcOrd="0" destOrd="0" presId="urn:microsoft.com/office/officeart/2005/8/layout/vList2"/>
    <dgm:cxn modelId="{48DE0A83-FC80-4EDF-9E78-C4EDA7B43B57}" srcId="{113CF930-C2E6-4B11-BBA0-69F05FAE18DE}" destId="{4D337950-D2FB-48CD-85FD-DB40BC3A2A2A}" srcOrd="2" destOrd="0" parTransId="{80E38665-5CEE-45BA-AE33-CEB1289ED7DC}" sibTransId="{2A744A56-0248-4C65-BD88-C1C81E1A02B7}"/>
    <dgm:cxn modelId="{4AC988A0-CF37-40F6-8328-701B27576187}" srcId="{113CF930-C2E6-4B11-BBA0-69F05FAE18DE}" destId="{0A96B802-9096-4223-9D1D-9ECDA46A9681}" srcOrd="1" destOrd="0" parTransId="{805E099D-AB61-4586-943B-EFA683DEB5D4}" sibTransId="{7584C3C3-8FE9-4971-AC12-EF53698A429B}"/>
    <dgm:cxn modelId="{321D00C2-CE9D-41FA-8287-273725C9567E}" type="presOf" srcId="{0A96B802-9096-4223-9D1D-9ECDA46A9681}" destId="{DD0F5803-CA03-4E82-A136-74962042D658}" srcOrd="0" destOrd="0" presId="urn:microsoft.com/office/officeart/2005/8/layout/vList2"/>
    <dgm:cxn modelId="{5BC424C3-008B-4A55-945D-4EF420AA50D8}" type="presOf" srcId="{113CF930-C2E6-4B11-BBA0-69F05FAE18DE}" destId="{1FF06C72-66C1-4E31-8B62-A95164305D6C}" srcOrd="0" destOrd="0" presId="urn:microsoft.com/office/officeart/2005/8/layout/vList2"/>
    <dgm:cxn modelId="{DE4B61F9-7579-4A7D-91EB-530B350DE04F}" srcId="{113CF930-C2E6-4B11-BBA0-69F05FAE18DE}" destId="{AD35AB83-9B65-430A-9D47-282AADDFB00D}" srcOrd="0" destOrd="0" parTransId="{A674C8D0-12DE-45C7-9B4D-E1DE273C846B}" sibTransId="{F2CE6023-E982-4C66-B397-5F423FD7D35E}"/>
    <dgm:cxn modelId="{CC2889A2-B9C4-438C-8900-747AE3CA8501}" type="presParOf" srcId="{1FF06C72-66C1-4E31-8B62-A95164305D6C}" destId="{CD1204E4-7A6A-4B90-87D3-A1ECF1A634BD}" srcOrd="0" destOrd="0" presId="urn:microsoft.com/office/officeart/2005/8/layout/vList2"/>
    <dgm:cxn modelId="{8AC0C897-675E-422E-89F3-3F8D6BCD9401}" type="presParOf" srcId="{1FF06C72-66C1-4E31-8B62-A95164305D6C}" destId="{3959A6C9-8147-41CB-9736-A1CAE5334DAE}" srcOrd="1" destOrd="0" presId="urn:microsoft.com/office/officeart/2005/8/layout/vList2"/>
    <dgm:cxn modelId="{D5787E3D-973D-41F8-84B0-3078D80CB9BE}" type="presParOf" srcId="{1FF06C72-66C1-4E31-8B62-A95164305D6C}" destId="{DD0F5803-CA03-4E82-A136-74962042D658}" srcOrd="2" destOrd="0" presId="urn:microsoft.com/office/officeart/2005/8/layout/vList2"/>
    <dgm:cxn modelId="{D159EE13-9BDA-4CD9-8A87-87D7544B3558}" type="presParOf" srcId="{1FF06C72-66C1-4E31-8B62-A95164305D6C}" destId="{E0A79C50-AC19-4E84-90EA-7FF0E9F65C6F}" srcOrd="3" destOrd="0" presId="urn:microsoft.com/office/officeart/2005/8/layout/vList2"/>
    <dgm:cxn modelId="{96A7EB3A-579F-4A5F-9252-E435F7C9797D}" type="presParOf" srcId="{1FF06C72-66C1-4E31-8B62-A95164305D6C}" destId="{FD66C48E-C602-401F-8398-DA140EB3DFA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AB1E7-5730-4F87-9311-5119AB70A796}">
      <dsp:nvSpPr>
        <dsp:cNvPr id="0" name=""/>
        <dsp:cNvSpPr/>
      </dsp:nvSpPr>
      <dsp:spPr>
        <a:xfrm>
          <a:off x="0" y="2758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347EC7A-236B-4B04-8DDA-56321E51E1B4}">
      <dsp:nvSpPr>
        <dsp:cNvPr id="0" name=""/>
        <dsp:cNvSpPr/>
      </dsp:nvSpPr>
      <dsp:spPr>
        <a:xfrm>
          <a:off x="0" y="2758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Α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α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kern="1200" dirty="0" err="1">
              <a:latin typeface="Garamond Classical" panose="02020404030301010803" pitchFamily="18" charset="0"/>
            </a:rPr>
            <a:t>alpha</a:t>
          </a:r>
          <a:r>
            <a:rPr lang="el-GR" sz="1600" kern="1200" dirty="0">
              <a:latin typeface="Garamond Classical" panose="02020404030301010803" pitchFamily="18" charset="0"/>
            </a:rPr>
            <a:t> 	a 	</a:t>
          </a:r>
          <a:r>
            <a:rPr lang="fr-CH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Ν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ν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kern="1200" dirty="0" err="1">
              <a:latin typeface="Garamond Classical" panose="02020404030301010803" pitchFamily="18" charset="0"/>
            </a:rPr>
            <a:t>nu</a:t>
          </a:r>
          <a:r>
            <a:rPr lang="el-GR" sz="1600" kern="1200" dirty="0">
              <a:latin typeface="Garamond Classical" panose="02020404030301010803" pitchFamily="18" charset="0"/>
            </a:rPr>
            <a:t> 	n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2758"/>
        <a:ext cx="6797675" cy="470366"/>
      </dsp:txXfrm>
    </dsp:sp>
    <dsp:sp modelId="{DB007360-C516-4A4F-B04E-427F37DF0738}">
      <dsp:nvSpPr>
        <dsp:cNvPr id="0" name=""/>
        <dsp:cNvSpPr/>
      </dsp:nvSpPr>
      <dsp:spPr>
        <a:xfrm>
          <a:off x="0" y="473124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DB12B3-47A7-4A51-A462-C75E74095DA8}">
      <dsp:nvSpPr>
        <dsp:cNvPr id="0" name=""/>
        <dsp:cNvSpPr/>
      </dsp:nvSpPr>
      <dsp:spPr>
        <a:xfrm>
          <a:off x="0" y="473124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Β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β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bêta 	b 		</a:t>
          </a:r>
          <a:r>
            <a:rPr lang="el-GR" sz="1600" b="1" kern="1200" dirty="0">
              <a:latin typeface="Garamond Classical" panose="02020404030301010803" pitchFamily="18" charset="0"/>
            </a:rPr>
            <a:t>Ξ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ξ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xi 	x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473124"/>
        <a:ext cx="6797675" cy="470366"/>
      </dsp:txXfrm>
    </dsp:sp>
    <dsp:sp modelId="{F3381A54-6B2E-4A83-94F1-12BE4DFC2C0C}">
      <dsp:nvSpPr>
        <dsp:cNvPr id="0" name=""/>
        <dsp:cNvSpPr/>
      </dsp:nvSpPr>
      <dsp:spPr>
        <a:xfrm>
          <a:off x="0" y="943491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98220B-ED44-4C12-A3FA-D52772755935}">
      <dsp:nvSpPr>
        <dsp:cNvPr id="0" name=""/>
        <dsp:cNvSpPr/>
      </dsp:nvSpPr>
      <dsp:spPr>
        <a:xfrm>
          <a:off x="0" y="943491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Γ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γ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gamma 	g 		</a:t>
          </a:r>
          <a:r>
            <a:rPr lang="el-GR" sz="1600" b="1" kern="1200" dirty="0">
              <a:latin typeface="Garamond Classical" panose="02020404030301010803" pitchFamily="18" charset="0"/>
            </a:rPr>
            <a:t>Ο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ο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omicron o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943491"/>
        <a:ext cx="6797675" cy="470366"/>
      </dsp:txXfrm>
    </dsp:sp>
    <dsp:sp modelId="{E23E1888-4EA7-48C7-AFC3-6C3D4362BE91}">
      <dsp:nvSpPr>
        <dsp:cNvPr id="0" name=""/>
        <dsp:cNvSpPr/>
      </dsp:nvSpPr>
      <dsp:spPr>
        <a:xfrm>
          <a:off x="0" y="1413857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760252-1408-4C6D-8ECF-D9864D23C367}">
      <dsp:nvSpPr>
        <dsp:cNvPr id="0" name=""/>
        <dsp:cNvSpPr/>
      </dsp:nvSpPr>
      <dsp:spPr>
        <a:xfrm>
          <a:off x="0" y="1413857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Δ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δ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delta 	d 		</a:t>
          </a:r>
          <a:r>
            <a:rPr lang="el-GR" sz="1600" b="1" kern="1200" dirty="0">
              <a:latin typeface="Garamond Classical" panose="02020404030301010803" pitchFamily="18" charset="0"/>
            </a:rPr>
            <a:t>Π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π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pi 	p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1413857"/>
        <a:ext cx="6797675" cy="470366"/>
      </dsp:txXfrm>
    </dsp:sp>
    <dsp:sp modelId="{755200A9-9AE5-444A-9F68-96EA1C7D9DA6}">
      <dsp:nvSpPr>
        <dsp:cNvPr id="0" name=""/>
        <dsp:cNvSpPr/>
      </dsp:nvSpPr>
      <dsp:spPr>
        <a:xfrm>
          <a:off x="0" y="1884223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EAA3ECF-D957-4532-98EA-7B63CB180853}">
      <dsp:nvSpPr>
        <dsp:cNvPr id="0" name=""/>
        <dsp:cNvSpPr/>
      </dsp:nvSpPr>
      <dsp:spPr>
        <a:xfrm>
          <a:off x="0" y="1884223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Garamond Classical" panose="02020404030301010803" pitchFamily="18" charset="0"/>
            </a:rPr>
            <a:t>Ε </a:t>
          </a:r>
          <a:r>
            <a:rPr lang="pt-BR" sz="1600" kern="1200" dirty="0">
              <a:latin typeface="Garamond Classical" panose="02020404030301010803" pitchFamily="18" charset="0"/>
            </a:rPr>
            <a:t>	</a:t>
          </a:r>
          <a:r>
            <a:rPr lang="pt-BR" sz="1600" b="1" kern="1200" dirty="0">
              <a:latin typeface="Garamond Classical" panose="02020404030301010803" pitchFamily="18" charset="0"/>
            </a:rPr>
            <a:t>ε </a:t>
          </a:r>
          <a:r>
            <a:rPr lang="pt-BR" sz="1600" kern="1200" dirty="0">
              <a:latin typeface="Garamond Classical" panose="02020404030301010803" pitchFamily="18" charset="0"/>
            </a:rPr>
            <a:t>	epsilon 	e 		</a:t>
          </a:r>
          <a:r>
            <a:rPr lang="pt-BR" sz="1600" b="1" kern="1200" dirty="0">
              <a:latin typeface="Garamond Classical" panose="02020404030301010803" pitchFamily="18" charset="0"/>
            </a:rPr>
            <a:t>Ρ </a:t>
          </a:r>
          <a:r>
            <a:rPr lang="pt-BR" sz="1600" kern="1200" dirty="0">
              <a:latin typeface="Garamond Classical" panose="02020404030301010803" pitchFamily="18" charset="0"/>
            </a:rPr>
            <a:t>	</a:t>
          </a:r>
          <a:r>
            <a:rPr lang="pt-BR" sz="1600" b="1" kern="1200" dirty="0">
              <a:latin typeface="Garamond Classical" panose="02020404030301010803" pitchFamily="18" charset="0"/>
            </a:rPr>
            <a:t>ρ </a:t>
          </a:r>
          <a:r>
            <a:rPr lang="pt-BR" sz="1600" kern="1200" dirty="0">
              <a:latin typeface="Garamond Classical" panose="02020404030301010803" pitchFamily="18" charset="0"/>
            </a:rPr>
            <a:t>	rho 	r(h)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1884223"/>
        <a:ext cx="6797675" cy="470366"/>
      </dsp:txXfrm>
    </dsp:sp>
    <dsp:sp modelId="{722F2050-60A8-4835-AED4-F80A0446F4B6}">
      <dsp:nvSpPr>
        <dsp:cNvPr id="0" name=""/>
        <dsp:cNvSpPr/>
      </dsp:nvSpPr>
      <dsp:spPr>
        <a:xfrm>
          <a:off x="0" y="2354589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095B4FC-6EC9-48B5-BEAE-4B95AFB6D830}">
      <dsp:nvSpPr>
        <dsp:cNvPr id="0" name=""/>
        <dsp:cNvSpPr/>
      </dsp:nvSpPr>
      <dsp:spPr>
        <a:xfrm>
          <a:off x="0" y="2354589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Ζ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ζ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dzêta 	(d)z 		</a:t>
          </a:r>
          <a:r>
            <a:rPr lang="el-GR" sz="1600" b="1" kern="1200" dirty="0">
              <a:latin typeface="Garamond Classical" panose="02020404030301010803" pitchFamily="18" charset="0"/>
            </a:rPr>
            <a:t>Σ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σ/ς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sigma 	s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2354589"/>
        <a:ext cx="6797675" cy="470366"/>
      </dsp:txXfrm>
    </dsp:sp>
    <dsp:sp modelId="{957A9CCC-BCF0-41D1-8175-297C3AC6D982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189544D-BA67-4BCC-8452-260A23643CE2}">
      <dsp:nvSpPr>
        <dsp:cNvPr id="0" name=""/>
        <dsp:cNvSpPr/>
      </dsp:nvSpPr>
      <dsp:spPr>
        <a:xfrm>
          <a:off x="0" y="2824956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Η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η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kern="1200" dirty="0" err="1">
              <a:latin typeface="Garamond Classical" panose="02020404030301010803" pitchFamily="18" charset="0"/>
            </a:rPr>
            <a:t>êta</a:t>
          </a:r>
          <a:r>
            <a:rPr lang="el-GR" sz="1600" kern="1200" dirty="0">
              <a:latin typeface="Garamond Classical" panose="02020404030301010803" pitchFamily="18" charset="0"/>
            </a:rPr>
            <a:t> 	ê 	</a:t>
          </a:r>
          <a:r>
            <a:rPr lang="fr-CH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Τ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τ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kern="1200" dirty="0" err="1">
              <a:latin typeface="Garamond Classical" panose="02020404030301010803" pitchFamily="18" charset="0"/>
            </a:rPr>
            <a:t>tau</a:t>
          </a:r>
          <a:r>
            <a:rPr lang="el-GR" sz="1600" kern="1200" dirty="0">
              <a:latin typeface="Garamond Classical" panose="02020404030301010803" pitchFamily="18" charset="0"/>
            </a:rPr>
            <a:t> 	t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2824956"/>
        <a:ext cx="6797675" cy="470366"/>
      </dsp:txXfrm>
    </dsp:sp>
    <dsp:sp modelId="{3809D510-2C52-4423-9887-7C505F9205F7}">
      <dsp:nvSpPr>
        <dsp:cNvPr id="0" name=""/>
        <dsp:cNvSpPr/>
      </dsp:nvSpPr>
      <dsp:spPr>
        <a:xfrm>
          <a:off x="0" y="3295322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9373DA-8C4F-4B17-8E52-DEA4EE163AAE}">
      <dsp:nvSpPr>
        <dsp:cNvPr id="0" name=""/>
        <dsp:cNvSpPr/>
      </dsp:nvSpPr>
      <dsp:spPr>
        <a:xfrm>
          <a:off x="0" y="3295322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Θ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θ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thêta 	t(h) 		</a:t>
          </a:r>
          <a:r>
            <a:rPr lang="el-GR" sz="1600" b="1" kern="1200" dirty="0">
              <a:latin typeface="Garamond Classical" panose="02020404030301010803" pitchFamily="18" charset="0"/>
            </a:rPr>
            <a:t>Υ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υ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upsilon 	u(/y)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3295322"/>
        <a:ext cx="6797675" cy="470366"/>
      </dsp:txXfrm>
    </dsp:sp>
    <dsp:sp modelId="{ED891E39-6A06-4955-81CB-A95A89FDF4CA}">
      <dsp:nvSpPr>
        <dsp:cNvPr id="0" name=""/>
        <dsp:cNvSpPr/>
      </dsp:nvSpPr>
      <dsp:spPr>
        <a:xfrm>
          <a:off x="0" y="3765688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FBB143F-9815-4E50-ABBB-193FA4385750}">
      <dsp:nvSpPr>
        <dsp:cNvPr id="0" name=""/>
        <dsp:cNvSpPr/>
      </dsp:nvSpPr>
      <dsp:spPr>
        <a:xfrm>
          <a:off x="0" y="3765688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Garamond Classical" panose="02020404030301010803" pitchFamily="18" charset="0"/>
            </a:rPr>
            <a:t>Ι </a:t>
          </a:r>
          <a:r>
            <a:rPr lang="en-US" sz="1600" kern="1200" dirty="0">
              <a:latin typeface="Garamond Classical" panose="02020404030301010803" pitchFamily="18" charset="0"/>
            </a:rPr>
            <a:t>	</a:t>
          </a:r>
          <a:r>
            <a:rPr lang="en-US" sz="1600" b="1" kern="1200" dirty="0">
              <a:latin typeface="Garamond Classical" panose="02020404030301010803" pitchFamily="18" charset="0"/>
            </a:rPr>
            <a:t>ι </a:t>
          </a:r>
          <a:r>
            <a:rPr lang="en-US" sz="1600" kern="1200" dirty="0">
              <a:latin typeface="Garamond Classical" panose="02020404030301010803" pitchFamily="18" charset="0"/>
            </a:rPr>
            <a:t>	iota 	</a:t>
          </a:r>
          <a:r>
            <a:rPr lang="en-US" sz="1600" kern="1200" dirty="0" err="1">
              <a:latin typeface="Garamond Classical" panose="02020404030301010803" pitchFamily="18" charset="0"/>
            </a:rPr>
            <a:t>i</a:t>
          </a:r>
          <a:r>
            <a:rPr lang="en-US" sz="1600" kern="1200" dirty="0">
              <a:latin typeface="Garamond Classical" panose="02020404030301010803" pitchFamily="18" charset="0"/>
            </a:rPr>
            <a:t> 		</a:t>
          </a:r>
          <a:r>
            <a:rPr lang="en-US" sz="1600" b="1" kern="1200" dirty="0">
              <a:latin typeface="Garamond Classical" panose="02020404030301010803" pitchFamily="18" charset="0"/>
            </a:rPr>
            <a:t>Φ </a:t>
          </a:r>
          <a:r>
            <a:rPr lang="en-US" sz="1600" kern="1200" dirty="0">
              <a:latin typeface="Garamond Classical" panose="02020404030301010803" pitchFamily="18" charset="0"/>
            </a:rPr>
            <a:t>	</a:t>
          </a:r>
          <a:r>
            <a:rPr lang="en-US" sz="1600" b="1" kern="1200" dirty="0">
              <a:latin typeface="Garamond Classical" panose="02020404030301010803" pitchFamily="18" charset="0"/>
            </a:rPr>
            <a:t>φ </a:t>
          </a:r>
          <a:r>
            <a:rPr lang="en-US" sz="1600" kern="1200" dirty="0">
              <a:latin typeface="Garamond Classical" panose="02020404030301010803" pitchFamily="18" charset="0"/>
            </a:rPr>
            <a:t>	phi 	f, </a:t>
          </a:r>
          <a:r>
            <a:rPr lang="en-US" sz="1600" kern="1200" dirty="0" err="1">
              <a:latin typeface="Garamond Classical" panose="02020404030301010803" pitchFamily="18" charset="0"/>
            </a:rPr>
            <a:t>ph</a:t>
          </a:r>
          <a:r>
            <a:rPr lang="en-US" sz="1600" kern="1200" dirty="0">
              <a:latin typeface="Garamond Classical" panose="02020404030301010803" pitchFamily="18" charset="0"/>
            </a:rPr>
            <a:t> 	</a:t>
          </a:r>
        </a:p>
      </dsp:txBody>
      <dsp:txXfrm>
        <a:off x="0" y="3765688"/>
        <a:ext cx="6797675" cy="470366"/>
      </dsp:txXfrm>
    </dsp:sp>
    <dsp:sp modelId="{D4D6288F-3364-4715-AFBC-6D6BCC3C1037}">
      <dsp:nvSpPr>
        <dsp:cNvPr id="0" name=""/>
        <dsp:cNvSpPr/>
      </dsp:nvSpPr>
      <dsp:spPr>
        <a:xfrm>
          <a:off x="0" y="4236054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9FE004F-3E08-4B92-BE6D-FFE51843A83C}">
      <dsp:nvSpPr>
        <dsp:cNvPr id="0" name=""/>
        <dsp:cNvSpPr/>
      </dsp:nvSpPr>
      <dsp:spPr>
        <a:xfrm>
          <a:off x="0" y="4236054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Κ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κ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kappa 	k/c 		</a:t>
          </a:r>
          <a:r>
            <a:rPr lang="el-GR" sz="1600" b="1" kern="1200" dirty="0">
              <a:latin typeface="Garamond Classical" panose="02020404030301010803" pitchFamily="18" charset="0"/>
            </a:rPr>
            <a:t>Χ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χ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chi 	c(h)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4236054"/>
        <a:ext cx="6797675" cy="470366"/>
      </dsp:txXfrm>
    </dsp:sp>
    <dsp:sp modelId="{2D46084F-4B4B-433C-904B-6FB049D0BAE6}">
      <dsp:nvSpPr>
        <dsp:cNvPr id="0" name=""/>
        <dsp:cNvSpPr/>
      </dsp:nvSpPr>
      <dsp:spPr>
        <a:xfrm>
          <a:off x="0" y="4706420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5C27D49-0A70-4D4E-BC49-80127563E0A2}">
      <dsp:nvSpPr>
        <dsp:cNvPr id="0" name=""/>
        <dsp:cNvSpPr/>
      </dsp:nvSpPr>
      <dsp:spPr>
        <a:xfrm>
          <a:off x="0" y="4706420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Λ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λ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lambda 	l 		</a:t>
          </a:r>
          <a:r>
            <a:rPr lang="el-GR" sz="1600" b="1" kern="1200" dirty="0">
              <a:latin typeface="Garamond Classical" panose="02020404030301010803" pitchFamily="18" charset="0"/>
            </a:rPr>
            <a:t>Ψ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ψ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psi 	</a:t>
          </a:r>
          <a:r>
            <a:rPr lang="fr-CH" sz="1600" kern="1200" dirty="0" err="1">
              <a:latin typeface="Garamond Classical" panose="02020404030301010803" pitchFamily="18" charset="0"/>
            </a:rPr>
            <a:t>ps</a:t>
          </a:r>
          <a:r>
            <a:rPr lang="fr-CH" sz="1600" kern="1200" dirty="0">
              <a:latin typeface="Garamond Classical" panose="02020404030301010803" pitchFamily="18" charset="0"/>
            </a:rPr>
            <a:t>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4706420"/>
        <a:ext cx="6797675" cy="470366"/>
      </dsp:txXfrm>
    </dsp:sp>
    <dsp:sp modelId="{5D9845A8-08BF-4AAB-B531-4236A5576D43}">
      <dsp:nvSpPr>
        <dsp:cNvPr id="0" name=""/>
        <dsp:cNvSpPr/>
      </dsp:nvSpPr>
      <dsp:spPr>
        <a:xfrm>
          <a:off x="0" y="5176787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D23EEB5-8D22-4392-9D01-3572C64A21A6}">
      <dsp:nvSpPr>
        <dsp:cNvPr id="0" name=""/>
        <dsp:cNvSpPr/>
      </dsp:nvSpPr>
      <dsp:spPr>
        <a:xfrm>
          <a:off x="0" y="5176787"/>
          <a:ext cx="6797675" cy="47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latin typeface="Garamond Classical" panose="02020404030301010803" pitchFamily="18" charset="0"/>
            </a:rPr>
            <a:t>Μ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μ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mu 	m 		</a:t>
          </a:r>
          <a:r>
            <a:rPr lang="el-GR" sz="1600" b="1" kern="1200" dirty="0">
              <a:latin typeface="Garamond Classical" panose="02020404030301010803" pitchFamily="18" charset="0"/>
            </a:rPr>
            <a:t>Ω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el-GR" sz="1600" b="1" kern="1200" dirty="0">
              <a:latin typeface="Garamond Classical" panose="02020404030301010803" pitchFamily="18" charset="0"/>
            </a:rPr>
            <a:t>ω </a:t>
          </a:r>
          <a:r>
            <a:rPr lang="el-GR" sz="1600" kern="1200" dirty="0">
              <a:latin typeface="Garamond Classical" panose="02020404030301010803" pitchFamily="18" charset="0"/>
            </a:rPr>
            <a:t>	</a:t>
          </a:r>
          <a:r>
            <a:rPr lang="fr-CH" sz="1600" kern="1200" dirty="0">
              <a:latin typeface="Garamond Classical" panose="02020404030301010803" pitchFamily="18" charset="0"/>
            </a:rPr>
            <a:t>oméga 	ô 	</a:t>
          </a:r>
          <a:endParaRPr lang="en-US" sz="1600" kern="1200" dirty="0">
            <a:latin typeface="Garamond Classical" panose="02020404030301010803" pitchFamily="18" charset="0"/>
          </a:endParaRPr>
        </a:p>
      </dsp:txBody>
      <dsp:txXfrm>
        <a:off x="0" y="5176787"/>
        <a:ext cx="6797675" cy="470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367DD-A421-40F3-90C2-66E8275E8A59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96E2BB-62B6-480A-9DC0-A3D3F1FACFFC}">
      <dsp:nvSpPr>
        <dsp:cNvPr id="0" name=""/>
        <dsp:cNvSpPr/>
      </dsp:nvSpPr>
      <dsp:spPr>
        <a:xfrm>
          <a:off x="0" y="0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kilomètre, thermomètre, géomètre, hygromètre, diamètre, chronomètre…</a:t>
          </a:r>
          <a:endParaRPr lang="en-US" sz="1900" kern="1200"/>
        </a:p>
      </dsp:txBody>
      <dsp:txXfrm>
        <a:off x="0" y="0"/>
        <a:ext cx="6797675" cy="706238"/>
      </dsp:txXfrm>
    </dsp:sp>
    <dsp:sp modelId="{CDB75029-1872-429D-B030-1BF58C047722}">
      <dsp:nvSpPr>
        <dsp:cNvPr id="0" name=""/>
        <dsp:cNvSpPr/>
      </dsp:nvSpPr>
      <dsp:spPr>
        <a:xfrm>
          <a:off x="0" y="706239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910ED-1604-4FB6-999A-69623BC21A0C}">
      <dsp:nvSpPr>
        <dsp:cNvPr id="0" name=""/>
        <dsp:cNvSpPr/>
      </dsp:nvSpPr>
      <dsp:spPr>
        <a:xfrm>
          <a:off x="0" y="706238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biographie, dactylographie ; orthographe ; encéphalogramme, électrocardiogramme…</a:t>
          </a:r>
          <a:endParaRPr lang="en-US" sz="1900" kern="1200"/>
        </a:p>
      </dsp:txBody>
      <dsp:txXfrm>
        <a:off x="0" y="706238"/>
        <a:ext cx="6797675" cy="706238"/>
      </dsp:txXfrm>
    </dsp:sp>
    <dsp:sp modelId="{BE86368A-A248-48A1-84ED-9465F97F3C76}">
      <dsp:nvSpPr>
        <dsp:cNvPr id="0" name=""/>
        <dsp:cNvSpPr/>
      </dsp:nvSpPr>
      <dsp:spPr>
        <a:xfrm>
          <a:off x="0" y="1412478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9E1BD-779B-4174-A301-97E0933B7D81}">
      <dsp:nvSpPr>
        <dsp:cNvPr id="0" name=""/>
        <dsp:cNvSpPr/>
      </dsp:nvSpPr>
      <dsp:spPr>
        <a:xfrm>
          <a:off x="0" y="1412477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xénophobe, agoraphobe, claustrophobe ; éreuthophobie, arachnophobie…</a:t>
          </a:r>
          <a:endParaRPr lang="en-US" sz="1900" kern="1200"/>
        </a:p>
      </dsp:txBody>
      <dsp:txXfrm>
        <a:off x="0" y="1412477"/>
        <a:ext cx="6797675" cy="706238"/>
      </dsp:txXfrm>
    </dsp:sp>
    <dsp:sp modelId="{74B50125-A750-43EF-97D6-C1C507D6BDD9}">
      <dsp:nvSpPr>
        <dsp:cNvPr id="0" name=""/>
        <dsp:cNvSpPr/>
      </dsp:nvSpPr>
      <dsp:spPr>
        <a:xfrm>
          <a:off x="0" y="2118717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E5F385-5333-4BF2-8A29-1C1DAFEA1A00}">
      <dsp:nvSpPr>
        <dsp:cNvPr id="0" name=""/>
        <dsp:cNvSpPr/>
      </dsp:nvSpPr>
      <dsp:spPr>
        <a:xfrm>
          <a:off x="0" y="2118716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cleptomane, mélomane, pyromane ; toxicomanie, mégalomanie, bibliomanie…</a:t>
          </a:r>
          <a:endParaRPr lang="en-US" sz="1900" kern="1200"/>
        </a:p>
      </dsp:txBody>
      <dsp:txXfrm>
        <a:off x="0" y="2118716"/>
        <a:ext cx="6797675" cy="706238"/>
      </dsp:txXfrm>
    </dsp:sp>
    <dsp:sp modelId="{5374BFED-3554-4F27-A2F1-7BEAD7E23088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09560B-89C4-4BDB-B35B-3B1601C8CD9D}">
      <dsp:nvSpPr>
        <dsp:cNvPr id="0" name=""/>
        <dsp:cNvSpPr/>
      </dsp:nvSpPr>
      <dsp:spPr>
        <a:xfrm>
          <a:off x="0" y="2824955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psychologue, zoologue, ornithologue ; entomologie, graphologie, mythologie…</a:t>
          </a:r>
          <a:endParaRPr lang="en-US" sz="1900" kern="1200"/>
        </a:p>
      </dsp:txBody>
      <dsp:txXfrm>
        <a:off x="0" y="2824955"/>
        <a:ext cx="6797675" cy="706238"/>
      </dsp:txXfrm>
    </dsp:sp>
    <dsp:sp modelId="{74154A7B-13D3-4EAC-B757-EB2A0DC4FC84}">
      <dsp:nvSpPr>
        <dsp:cNvPr id="0" name=""/>
        <dsp:cNvSpPr/>
      </dsp:nvSpPr>
      <dsp:spPr>
        <a:xfrm>
          <a:off x="0" y="3531195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95180F-0E10-4990-A749-92530C7BAD2C}">
      <dsp:nvSpPr>
        <dsp:cNvPr id="0" name=""/>
        <dsp:cNvSpPr/>
      </dsp:nvSpPr>
      <dsp:spPr>
        <a:xfrm>
          <a:off x="0" y="3531195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philanthrope, misanthrope (misogyne, misandre) ; anthropologie, anthropophage…</a:t>
          </a:r>
          <a:endParaRPr lang="en-US" sz="1900" kern="1200"/>
        </a:p>
      </dsp:txBody>
      <dsp:txXfrm>
        <a:off x="0" y="3531195"/>
        <a:ext cx="6797675" cy="706238"/>
      </dsp:txXfrm>
    </dsp:sp>
    <dsp:sp modelId="{E62D9B62-5B1E-46FB-8637-C5091D4692A6}">
      <dsp:nvSpPr>
        <dsp:cNvPr id="0" name=""/>
        <dsp:cNvSpPr/>
      </dsp:nvSpPr>
      <dsp:spPr>
        <a:xfrm>
          <a:off x="0" y="4237434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06EFB5-B22C-414B-94D1-2FF364679DF2}">
      <dsp:nvSpPr>
        <dsp:cNvPr id="0" name=""/>
        <dsp:cNvSpPr/>
      </dsp:nvSpPr>
      <dsp:spPr>
        <a:xfrm>
          <a:off x="0" y="4237434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polyglotte, polygame (/monogame), Polynésie, polythéisme (/monothéisme)…</a:t>
          </a:r>
          <a:endParaRPr lang="en-US" sz="1900" kern="1200"/>
        </a:p>
      </dsp:txBody>
      <dsp:txXfrm>
        <a:off x="0" y="4237434"/>
        <a:ext cx="6797675" cy="706238"/>
      </dsp:txXfrm>
    </dsp:sp>
    <dsp:sp modelId="{C3131EFB-5AC9-4D71-A22D-9648F065256D}">
      <dsp:nvSpPr>
        <dsp:cNvPr id="0" name=""/>
        <dsp:cNvSpPr/>
      </dsp:nvSpPr>
      <dsp:spPr>
        <a:xfrm>
          <a:off x="0" y="4943673"/>
          <a:ext cx="6797675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BE1003-400C-4B5F-80D8-14ACB5A3F519}">
      <dsp:nvSpPr>
        <dsp:cNvPr id="0" name=""/>
        <dsp:cNvSpPr/>
      </dsp:nvSpPr>
      <dsp:spPr>
        <a:xfrm>
          <a:off x="0" y="4943672"/>
          <a:ext cx="6797675" cy="706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900" kern="1200"/>
            <a:t>physiothérapie, thalassothérapie, ergothérapie, psychothérapie, phytothérapie…</a:t>
          </a:r>
          <a:endParaRPr lang="en-US" sz="1900" kern="1200"/>
        </a:p>
      </dsp:txBody>
      <dsp:txXfrm>
        <a:off x="0" y="4943672"/>
        <a:ext cx="6797675" cy="706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204E4-7A6A-4B90-87D3-A1ECF1A634BD}">
      <dsp:nvSpPr>
        <dsp:cNvPr id="0" name=""/>
        <dsp:cNvSpPr/>
      </dsp:nvSpPr>
      <dsp:spPr>
        <a:xfrm>
          <a:off x="0" y="299218"/>
          <a:ext cx="6797675" cy="15590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6500" kern="1200"/>
            <a:t>Histoire</a:t>
          </a:r>
          <a:endParaRPr lang="en-US" sz="6500" kern="1200"/>
        </a:p>
      </dsp:txBody>
      <dsp:txXfrm>
        <a:off x="76105" y="375323"/>
        <a:ext cx="6645465" cy="1406815"/>
      </dsp:txXfrm>
    </dsp:sp>
    <dsp:sp modelId="{DD0F5803-CA03-4E82-A136-74962042D658}">
      <dsp:nvSpPr>
        <dsp:cNvPr id="0" name=""/>
        <dsp:cNvSpPr/>
      </dsp:nvSpPr>
      <dsp:spPr>
        <a:xfrm>
          <a:off x="0" y="2045443"/>
          <a:ext cx="6797675" cy="15590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6500" kern="1200"/>
            <a:t>Mythologie</a:t>
          </a:r>
          <a:endParaRPr lang="en-US" sz="6500" kern="1200"/>
        </a:p>
      </dsp:txBody>
      <dsp:txXfrm>
        <a:off x="76105" y="2121548"/>
        <a:ext cx="6645465" cy="1406815"/>
      </dsp:txXfrm>
    </dsp:sp>
    <dsp:sp modelId="{FD66C48E-C602-401F-8398-DA140EB3DFA9}">
      <dsp:nvSpPr>
        <dsp:cNvPr id="0" name=""/>
        <dsp:cNvSpPr/>
      </dsp:nvSpPr>
      <dsp:spPr>
        <a:xfrm>
          <a:off x="0" y="3791668"/>
          <a:ext cx="6797675" cy="15590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6500" kern="1200"/>
            <a:t>Civilisation</a:t>
          </a:r>
          <a:endParaRPr lang="en-US" sz="6500" kern="1200"/>
        </a:p>
      </dsp:txBody>
      <dsp:txXfrm>
        <a:off x="76105" y="3867773"/>
        <a:ext cx="6645465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FFEF9-044F-4C27-89E5-5D831403FA58}" type="datetimeFigureOut">
              <a:rPr lang="fr-CH" smtClean="0"/>
              <a:t>09.02.2021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7DCA3-2133-4392-A984-52B07F1FDD2D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5637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7DCA3-2133-4392-A984-52B07F1FDD2D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659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743B-1963-48D8-A40E-2553A09B033D}" type="datetime1">
              <a:rPr lang="fr-CH" smtClean="0"/>
              <a:t>09.02.2021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49599-A25B-41ED-A547-A9B194532FF0}" type="datetime1">
              <a:rPr lang="fr-CH" smtClean="0"/>
              <a:t>09.02.2021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37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0DAB1-5593-433B-A406-BF2961DD3DB5}" type="datetime1">
              <a:rPr lang="fr-CH" smtClean="0"/>
              <a:t>09.02.2021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5502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5CDDE-941A-44FE-9F50-11CCAF80CEC7}" type="datetime1">
              <a:rPr lang="fr-CH" smtClean="0"/>
              <a:t>09.02.2021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3030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602D-05A0-4D0C-AEF2-AA5DCAC623C6}" type="datetime1">
              <a:rPr lang="fr-CH" smtClean="0"/>
              <a:t>09.02.2021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40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566B-AA79-4DE7-9E33-437357158734}" type="datetime1">
              <a:rPr lang="fr-CH" smtClean="0"/>
              <a:t>09.02.2021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899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A05C7-3179-4DF2-844D-1DD2999597DE}" type="datetime1">
              <a:rPr lang="fr-CH" smtClean="0"/>
              <a:t>09.02.2021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642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5269-C0B9-405E-802C-D7A1C03D41D0}" type="datetime1">
              <a:rPr lang="fr-CH" smtClean="0"/>
              <a:t>09.02.2021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7004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48C2-F441-479F-9A96-86734089D3D2}" type="datetime1">
              <a:rPr lang="fr-CH" smtClean="0"/>
              <a:t>09.02.2021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498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FB3B6A-8DC5-4E3C-AA34-EDC2B7D6A00D}" type="datetime1">
              <a:rPr lang="fr-CH" smtClean="0"/>
              <a:t>09.02.2021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264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B13D-A881-489D-953D-FFE4F8B74B84}" type="datetime1">
              <a:rPr lang="fr-CH" smtClean="0"/>
              <a:t>09.02.2021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322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87915B-8501-403D-A506-874396068204}" type="datetime1">
              <a:rPr lang="fr-CH" smtClean="0"/>
              <a:t>09.02.2021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6BCF68C-8724-47BE-A7A0-A21337615559}" type="slidenum">
              <a:rPr lang="fr-CH" smtClean="0"/>
              <a:t>‹N°›</a:t>
            </a:fld>
            <a:endParaRPr lang="fr-CH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2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.jaques.website/grec/" TargetMode="External"/><Relationship Id="rId2" Type="http://schemas.openxmlformats.org/officeDocument/2006/relationships/hyperlink" Target="mailto:albin.jaques@edu-vd.ch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hyperlink" Target="https://schola.jaques.website/grec/presentation-du-cours-de-grec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6E698C-8155-4B8B-BDC9-B7299772B50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549DE7-671D-4575-AF43-858FD99981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2D9B36-9BE7-472B-8808-7E0D681073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525C9A-1972-4836-BA7A-706C946EF4D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rrain&#10;&#10;Description générée avec un niveau de confiance élevé">
            <a:extLst>
              <a:ext uri="{FF2B5EF4-FFF2-40B4-BE49-F238E27FC236}">
                <a16:creationId xmlns:a16="http://schemas.microsoft.com/office/drawing/2014/main" id="{CFD8EDD0-4FAF-4F8D-A8C6-5438DF2F0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r="52433"/>
          <a:stretch/>
        </p:blipFill>
        <p:spPr>
          <a:xfrm rot="5400000">
            <a:off x="595326" y="-595329"/>
            <a:ext cx="6340942" cy="75315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65201" y="643467"/>
            <a:ext cx="6255026" cy="5054008"/>
          </a:xfrm>
        </p:spPr>
        <p:txBody>
          <a:bodyPr anchor="ctr">
            <a:normAutofit/>
          </a:bodyPr>
          <a:lstStyle/>
          <a:p>
            <a:r>
              <a:rPr lang="fr-CH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Classical" panose="02020404030301010803" pitchFamily="18" charset="0"/>
              </a:rPr>
              <a:t>ἡ </a:t>
            </a:r>
            <a:r>
              <a:rPr lang="fr-CH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Classical" panose="02020404030301010803" pitchFamily="18" charset="0"/>
              </a:rPr>
              <a:t>Ἑλληνικὴ</a:t>
            </a:r>
            <a:r>
              <a:rPr lang="fr-CH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Classical" panose="02020404030301010803" pitchFamily="18" charset="0"/>
              </a:rPr>
              <a:t> </a:t>
            </a:r>
            <a:r>
              <a:rPr lang="fr-CH" sz="9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Classical" panose="02020404030301010803" pitchFamily="18" charset="0"/>
              </a:rPr>
              <a:t>γλῶττ</a:t>
            </a:r>
            <a:r>
              <a:rPr lang="fr-CH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 Classical" panose="02020404030301010803" pitchFamily="18" charset="0"/>
              </a:rPr>
              <a:t>α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870995" y="643467"/>
            <a:ext cx="3341488" cy="5054008"/>
          </a:xfrm>
        </p:spPr>
        <p:txBody>
          <a:bodyPr anchor="ctr">
            <a:normAutofit/>
          </a:bodyPr>
          <a:lstStyle/>
          <a:p>
            <a:r>
              <a:rPr lang="fr-CH" sz="2800" dirty="0"/>
              <a:t>Cours facultatif de grec ancien</a:t>
            </a:r>
          </a:p>
        </p:txBody>
      </p:sp>
    </p:spTree>
    <p:extLst>
      <p:ext uri="{BB962C8B-B14F-4D97-AF65-F5344CB8AC3E}">
        <p14:creationId xmlns:p14="http://schemas.microsoft.com/office/powerpoint/2010/main" val="20514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FB5993E2-C02B-4335-ABA5-D8EC465551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C0B801A2-5622-4BE8-9AD2-C337A2CD00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B7AF614F-5BC3-4086-99F5-B87C5847A0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57AFAF-33F0-4CC9-9435-1EFC8036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fr-CH" dirty="0">
                <a:solidFill>
                  <a:srgbClr val="FFFFFF"/>
                </a:solidFill>
              </a:rPr>
              <a:t>Étymologie</a:t>
            </a:r>
          </a:p>
        </p:txBody>
      </p:sp>
      <p:graphicFrame>
        <p:nvGraphicFramePr>
          <p:cNvPr id="31" name="Espace réservé du contenu 2">
            <a:extLst>
              <a:ext uri="{FF2B5EF4-FFF2-40B4-BE49-F238E27FC236}">
                <a16:creationId xmlns:a16="http://schemas.microsoft.com/office/drawing/2014/main" id="{35470DD7-FBF3-4302-BA58-6FB87A37F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447111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893D11-EB60-4C71-802C-1C6424AD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2017" y="6459785"/>
            <a:ext cx="5105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CH">
                <a:solidFill>
                  <a:schemeClr val="tx2"/>
                </a:solidFill>
              </a:rPr>
              <a:t>Cours facultatif de grec ancien | EPS Préverenges | Albin Jaques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1A745F-D952-4F77-BD7F-028F306F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10</a:t>
            </a:fld>
            <a:endParaRPr lang="fr-CH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B5993E2-C02B-4335-ABA5-D8EC465551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B801A2-5622-4BE8-9AD2-C337A2CD00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AF614F-5BC3-4086-99F5-B87C5847A0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20C737-D711-48DD-A7AC-95462767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fr-CH" dirty="0">
                <a:solidFill>
                  <a:srgbClr val="FFFFFF"/>
                </a:solidFill>
              </a:rPr>
              <a:t>Culture</a:t>
            </a:r>
            <a:endParaRPr lang="fr-CH" sz="3600" dirty="0">
              <a:solidFill>
                <a:srgbClr val="FFFFFF"/>
              </a:solidFill>
            </a:endParaRP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BBAABE01-E5F2-49EF-B65F-9021735F04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08050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07572C-4976-4883-B0A1-50C4EFD9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2017" y="6459785"/>
            <a:ext cx="5105169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r-CH">
                <a:solidFill>
                  <a:schemeClr val="tx2"/>
                </a:solidFill>
              </a:rPr>
              <a:t>Cours facultatif de grec ancien | EPS Préverenges | Albin Jaques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C446BF-A261-4A67-A8C2-C6ADC519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fr-CH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014DE1B-FD50-40B1-A8A5-304666E7C6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B41FE9-4F8F-4675-8668-D3330B371A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able, intérieur, bâtiment, mur&#10;&#10;Description générée avec un niveau de confiance très élevé">
            <a:extLst>
              <a:ext uri="{FF2B5EF4-FFF2-40B4-BE49-F238E27FC236}">
                <a16:creationId xmlns:a16="http://schemas.microsoft.com/office/drawing/2014/main" id="{DF668453-2880-451C-9834-238F24906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64" y="801793"/>
            <a:ext cx="3954792" cy="5273056"/>
          </a:xfrm>
          <a:prstGeom prst="rect">
            <a:avLst/>
          </a:prstGeom>
        </p:spPr>
      </p:pic>
      <p:pic>
        <p:nvPicPr>
          <p:cNvPr id="7" name="Image 6" descr="Une image contenant bâtiment&#10;&#10;Description générée avec un niveau de confiance élevé">
            <a:extLst>
              <a:ext uri="{FF2B5EF4-FFF2-40B4-BE49-F238E27FC236}">
                <a16:creationId xmlns:a16="http://schemas.microsoft.com/office/drawing/2014/main" id="{571FF2D7-F0E4-45E7-BF86-6095C477A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45" y="1595642"/>
            <a:ext cx="5136388" cy="368535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30929C-760C-4746-B0AE-0D09A78A887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09A9002-CE2B-4729-A755-7B230B5A0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>
                <a:solidFill>
                  <a:schemeClr val="bg1"/>
                </a:solidFill>
              </a:rPr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0CA9E6-057F-429C-8F96-C9D4EFE2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fr-C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3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D85225-4221-4672-B1DE-C34BFFF5FD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iel, extérieur, bâtiment, roche&#10;&#10;Description générée avec un niveau de confiance très élevé">
            <a:extLst>
              <a:ext uri="{FF2B5EF4-FFF2-40B4-BE49-F238E27FC236}">
                <a16:creationId xmlns:a16="http://schemas.microsoft.com/office/drawing/2014/main" id="{65360E6F-ECAF-4014-B922-6B577DA86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6" r="1" b="1106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B55C46-EDB8-4EC2-AD52-94B111D3A9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7687272-533F-4DEF-8C0D-ACEF9698F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6B6CAC-31C6-4EA1-926B-FB399690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66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0EF5484-1F18-43F6-B596-CFD1939E06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F3B4B1-0E5F-4E0B-ADF8-2025690664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5327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3907F0-0940-4D45-AAD0-448D191C8FB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072" y="480060"/>
            <a:ext cx="5455327" cy="5897880"/>
          </a:xfrm>
          <a:prstGeom prst="rect">
            <a:avLst/>
          </a:prstGeom>
          <a:solidFill>
            <a:srgbClr val="FFFF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iel, extérieur, bâtiment, lieu de culte&#10;&#10;Description générée avec un niveau de confiance très élevé">
            <a:extLst>
              <a:ext uri="{FF2B5EF4-FFF2-40B4-BE49-F238E27FC236}">
                <a16:creationId xmlns:a16="http://schemas.microsoft.com/office/drawing/2014/main" id="{56871D1F-BA80-45E8-B294-C2273BE94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662" y="801793"/>
            <a:ext cx="3057735" cy="5249332"/>
          </a:xfrm>
          <a:prstGeom prst="rect">
            <a:avLst/>
          </a:prstGeom>
        </p:spPr>
      </p:pic>
      <p:pic>
        <p:nvPicPr>
          <p:cNvPr id="6" name="Image 5" descr="Une image contenant sculpture, debout&#10;&#10;Description générée avec un niveau de confiance élevé">
            <a:extLst>
              <a:ext uri="{FF2B5EF4-FFF2-40B4-BE49-F238E27FC236}">
                <a16:creationId xmlns:a16="http://schemas.microsoft.com/office/drawing/2014/main" id="{461F9EB8-9F98-44C0-A908-B4F6E36E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862" y="801793"/>
            <a:ext cx="3215215" cy="5249332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F2AB8CD-5A24-451F-A470-E7A1BDAE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>
                <a:solidFill>
                  <a:schemeClr val="tx1">
                    <a:lumMod val="50000"/>
                    <a:lumOff val="50000"/>
                  </a:schemeClr>
                </a:solidFill>
              </a:rPr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098469A-A4E0-4600-BEC4-3C86FE32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fr-CH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C5A9E5-0F35-4AA6-AF26-B90A2D47BC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mur, intérieur, debout&#10;&#10;Description générée avec un niveau de confiance très élevé">
            <a:extLst>
              <a:ext uri="{FF2B5EF4-FFF2-40B4-BE49-F238E27FC236}">
                <a16:creationId xmlns:a16="http://schemas.microsoft.com/office/drawing/2014/main" id="{12E21FCE-C0F6-4477-B9FE-4AFA7FA1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992" y="643467"/>
            <a:ext cx="3661413" cy="5050225"/>
          </a:xfrm>
          <a:prstGeom prst="rect">
            <a:avLst/>
          </a:prstGeom>
        </p:spPr>
      </p:pic>
      <p:pic>
        <p:nvPicPr>
          <p:cNvPr id="4" name="Image 3" descr="Une image contenant mur, intérieur, sculpture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75FD6843-9B82-4EC7-929D-39BE07087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66" y="643467"/>
            <a:ext cx="3787668" cy="50502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6BF69C-4724-4F8D-8EA6-1487E9C9C4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DB69D-7E48-4FDF-806E-F0B4BF0053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5D7D111-FC38-4255-9CC8-ABDE8504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F614F31-6493-4074-9486-D3FF48BD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35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0D104D45-72E3-4F72-8494-4401DA9640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70E22F31-5339-4C0C-9306-1FB2AAE863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Image 5" descr="Une image contenant kylix, tasse, intérieur, arts de la table&#10;&#10;Description générée avec un niveau de confiance très élevé">
            <a:extLst>
              <a:ext uri="{FF2B5EF4-FFF2-40B4-BE49-F238E27FC236}">
                <a16:creationId xmlns:a16="http://schemas.microsoft.com/office/drawing/2014/main" id="{1B1C15BB-E215-404E-BD45-F8BBFCE21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" r="1" b="11722"/>
          <a:stretch/>
        </p:blipFill>
        <p:spPr>
          <a:xfrm>
            <a:off x="6088089" y="3264090"/>
            <a:ext cx="6103911" cy="2957250"/>
          </a:xfrm>
          <a:prstGeom prst="rect">
            <a:avLst/>
          </a:prstGeom>
        </p:spPr>
      </p:pic>
      <p:pic>
        <p:nvPicPr>
          <p:cNvPr id="4" name="Image 3" descr="Une image contenant kylix, tasse, bocal&#10;&#10;Description générée avec un niveau de confiance très élevé">
            <a:extLst>
              <a:ext uri="{FF2B5EF4-FFF2-40B4-BE49-F238E27FC236}">
                <a16:creationId xmlns:a16="http://schemas.microsoft.com/office/drawing/2014/main" id="{ACF688C9-7531-4B93-B85C-E01233137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0" r="1" b="8110"/>
          <a:stretch/>
        </p:blipFill>
        <p:spPr>
          <a:xfrm>
            <a:off x="926036" y="9"/>
            <a:ext cx="727991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D04A82B4-1788-4161-90CE-D286F79B14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1"/>
            <a:ext cx="3850583" cy="31169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A2A339-30F2-44AF-A8FD-0812F517F4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1519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08D1DD97-A400-45CA-AFDD-50D9F39260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221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79643F0-2940-4721-B7AD-390A4D450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A0CDED-F574-41FD-8B41-A33CDE4D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860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vaisseau, bocal, intérieur, mur&#10;&#10;Description générée avec un niveau de confiance très élevé">
            <a:extLst>
              <a:ext uri="{FF2B5EF4-FFF2-40B4-BE49-F238E27FC236}">
                <a16:creationId xmlns:a16="http://schemas.microsoft.com/office/drawing/2014/main" id="{0E9C538A-3AE4-4A0C-80A7-ABD3FDE42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21" b="35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4ECAB3-112A-44BC-A055-4CB92562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F8E3AE-05F4-4E8E-B9E6-C5C296CD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89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C5A9E5-0F35-4AA6-AF26-B90A2D47BC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intérieur, table&#10;&#10;Description générée avec un niveau de confiance très élevé">
            <a:extLst>
              <a:ext uri="{FF2B5EF4-FFF2-40B4-BE49-F238E27FC236}">
                <a16:creationId xmlns:a16="http://schemas.microsoft.com/office/drawing/2014/main" id="{6F50CEAE-EF11-41EE-83CF-1EA19C26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944" y="643467"/>
            <a:ext cx="3017509" cy="5050225"/>
          </a:xfrm>
          <a:prstGeom prst="rect">
            <a:avLst/>
          </a:prstGeom>
        </p:spPr>
      </p:pic>
      <p:pic>
        <p:nvPicPr>
          <p:cNvPr id="4" name="Image 3" descr="Une image contenant tapis, meubles&#10;&#10;Description générée avec un niveau de confiance élevé">
            <a:extLst>
              <a:ext uri="{FF2B5EF4-FFF2-40B4-BE49-F238E27FC236}">
                <a16:creationId xmlns:a16="http://schemas.microsoft.com/office/drawing/2014/main" id="{2D8BDD31-532D-4856-BA2E-759CFFEF9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521548"/>
            <a:ext cx="5291666" cy="32940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6BF69C-4724-4F8D-8EA6-1487E9C9C4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DB69D-7E48-4FDF-806E-F0B4BF0053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18B2F0D-5C7D-498E-951E-E5127AEF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2B9251-5F6E-48E8-BA6F-74D7FFBB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31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204A29-B74C-4091-B94A-95728791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pic>
        <p:nvPicPr>
          <p:cNvPr id="5" name="Image 4" descr="Une image contenant extérieur, bâtiment, matériau de construction, ciel&#10;&#10;Description générée avec un niveau de confiance très élevé">
            <a:extLst>
              <a:ext uri="{FF2B5EF4-FFF2-40B4-BE49-F238E27FC236}">
                <a16:creationId xmlns:a16="http://schemas.microsoft.com/office/drawing/2014/main" id="{D4CDFF06-46A2-4FE8-B12F-E26867389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33" r="2444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7EB8E20-CC01-45BD-B446-FBCB75F8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3038E28-A714-479B-B7B2-848662BA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45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6" y="588600"/>
            <a:ext cx="11929501" cy="39600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2</a:t>
            </a:fld>
            <a:endParaRPr lang="fr-CH"/>
          </a:p>
        </p:txBody>
      </p:sp>
      <p:sp>
        <p:nvSpPr>
          <p:cNvPr id="10" name="ZoneTexte 9"/>
          <p:cNvSpPr txBox="1"/>
          <p:nvPr/>
        </p:nvSpPr>
        <p:spPr>
          <a:xfrm>
            <a:off x="4430332" y="4810708"/>
            <a:ext cx="7405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 Classical" panose="02020404030301010803" pitchFamily="18" charset="0"/>
              </a:rPr>
              <a:t>Γνῶθι</a:t>
            </a: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 Classical" panose="02020404030301010803" pitchFamily="18" charset="0"/>
              </a:rPr>
              <a:t> </a:t>
            </a:r>
            <a:r>
              <a:rPr lang="fr-F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ramond Classical" panose="02020404030301010803" pitchFamily="18" charset="0"/>
              </a:rPr>
              <a:t>σε</a:t>
            </a: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 Classical" panose="02020404030301010803" pitchFamily="18" charset="0"/>
              </a:rPr>
              <a:t>αυτόν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 Classical" panose="02020404030301010803" pitchFamily="18" charset="0"/>
              </a:rPr>
              <a:t>(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gn</a:t>
            </a:r>
            <a:r>
              <a:rPr lang="fr-CH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ôthi</a:t>
            </a:r>
            <a:r>
              <a:rPr lang="fr-CH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H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seautón</a:t>
            </a:r>
            <a:r>
              <a:rPr lang="fr-CH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‘Connais-toi toi-même’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Précepte gravé sur le temple de Delphes et repris par Socrate</a:t>
            </a:r>
          </a:p>
        </p:txBody>
      </p:sp>
    </p:spTree>
    <p:extLst>
      <p:ext uri="{BB962C8B-B14F-4D97-AF65-F5344CB8AC3E}">
        <p14:creationId xmlns:p14="http://schemas.microsoft.com/office/powerpoint/2010/main" val="37185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3BB6FD3-EDD1-4CBA-9357-528DC26D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20445A-1FEB-459A-8E61-4642FDFB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20</a:t>
            </a:fld>
            <a:endParaRPr lang="fr-C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505E64-ED33-4A63-AEB4-3C3129F3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806" y="-2"/>
            <a:ext cx="7642193" cy="3990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28F26D-38BE-4DC1-9324-DEF9F8ABF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5406500" cy="40081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E4902B-055F-4471-B947-17CCEA87E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494" y="3990921"/>
            <a:ext cx="3092612" cy="2335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409492-E87C-4B83-BBA2-00CA5893E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671" y="4261392"/>
            <a:ext cx="4984166" cy="2068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70D571-DC2C-42D6-8CC0-C0B16B0E2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096" y="3839440"/>
            <a:ext cx="4206903" cy="24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04A4108-EA1E-4402-96C4-3B2C85584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0" b="106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64D8A12-CBC5-4B51-A907-2DEC25EB9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EED8E8-7307-4C97-8B9D-313ACE0F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6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1C5AD7-5A14-42A0-BF31-7AA0B65A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CH" dirty="0"/>
              <a:t>Pour plus d’informations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A39D0CE-562E-41B2-9260-01DD99A02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0599" y="594359"/>
            <a:ext cx="6411883" cy="5865426"/>
          </a:xfrm>
        </p:spPr>
        <p:txBody>
          <a:bodyPr anchor="ctr"/>
          <a:lstStyle/>
          <a:p>
            <a:r>
              <a:rPr lang="fr-CH" sz="2400" dirty="0">
                <a:solidFill>
                  <a:schemeClr val="tx1"/>
                </a:solidFill>
              </a:rPr>
              <a:t>N’hésitez pas à me contacter</a:t>
            </a:r>
          </a:p>
          <a:p>
            <a:r>
              <a:rPr lang="fr-CH" sz="2400" dirty="0">
                <a:solidFill>
                  <a:schemeClr val="tx1"/>
                </a:solidFill>
              </a:rPr>
              <a:t>Albin </a:t>
            </a:r>
            <a:r>
              <a:rPr lang="fr-CH" sz="2400" cap="small" dirty="0">
                <a:solidFill>
                  <a:schemeClr val="tx1"/>
                </a:solidFill>
              </a:rPr>
              <a:t>Jaques</a:t>
            </a:r>
          </a:p>
          <a:p>
            <a:r>
              <a:rPr lang="fr-CH" sz="2400" dirty="0">
                <a:solidFill>
                  <a:schemeClr val="tx1"/>
                </a:solidFill>
                <a:hlinkClick r:id="rId2"/>
              </a:rPr>
              <a:t>albin.jaques@edu-vd.ch</a:t>
            </a:r>
            <a:endParaRPr lang="fr-CH" sz="2400" dirty="0">
              <a:solidFill>
                <a:schemeClr val="tx1"/>
              </a:solidFill>
            </a:endParaRPr>
          </a:p>
          <a:p>
            <a:r>
              <a:rPr lang="fr-CH" sz="2400" dirty="0">
                <a:solidFill>
                  <a:schemeClr val="tx1"/>
                </a:solidFill>
              </a:rPr>
              <a:t>079 341 98 40</a:t>
            </a:r>
          </a:p>
          <a:p>
            <a:r>
              <a:rPr lang="fr-CH" sz="2400" dirty="0">
                <a:solidFill>
                  <a:schemeClr val="tx1"/>
                </a:solidFill>
                <a:hlinkClick r:id="rId3"/>
              </a:rPr>
              <a:t>https://schola.jaques.website/grec/</a:t>
            </a:r>
            <a:r>
              <a:rPr lang="fr-CH" sz="2400" dirty="0">
                <a:solidFill>
                  <a:schemeClr val="tx1"/>
                </a:solidFill>
              </a:rPr>
              <a:t> </a:t>
            </a:r>
          </a:p>
          <a:p>
            <a:r>
              <a:rPr lang="fr-CH" sz="2400" dirty="0">
                <a:solidFill>
                  <a:schemeClr val="tx1"/>
                </a:solidFill>
                <a:hlinkClick r:id="rId4"/>
              </a:rPr>
              <a:t>https://schola.jaques.website/grec/presentation-du-cours-de-grec/</a:t>
            </a:r>
            <a:r>
              <a:rPr lang="fr-CH" sz="2400" dirty="0">
                <a:solidFill>
                  <a:schemeClr val="tx1"/>
                </a:solidFill>
              </a:rPr>
              <a:t> </a:t>
            </a:r>
          </a:p>
          <a:p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80B8A7A-5DF3-4AAF-8BB4-317762CB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989D49-2F08-4F91-9D9D-60C33B12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22</a:t>
            </a:fld>
            <a:endParaRPr lang="fr-CH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EC443A1-7A1E-42C5-87D6-F997DCCBA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51998"/>
            <a:ext cx="2857500" cy="2857500"/>
          </a:xfrm>
        </p:spPr>
      </p:pic>
    </p:spTree>
    <p:extLst>
      <p:ext uri="{BB962C8B-B14F-4D97-AF65-F5344CB8AC3E}">
        <p14:creationId xmlns:p14="http://schemas.microsoft.com/office/powerpoint/2010/main" val="22085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CH" dirty="0"/>
              <a:t>Qu’est-ce que le cours fac de grec?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3600" dirty="0"/>
              <a:t>cycle de deux années: en 10</a:t>
            </a:r>
            <a:r>
              <a:rPr lang="fr-CH" sz="3600" baseline="30000" dirty="0"/>
              <a:t>e</a:t>
            </a:r>
            <a:r>
              <a:rPr lang="fr-CH" sz="3600" dirty="0"/>
              <a:t> et en 11</a:t>
            </a:r>
            <a:r>
              <a:rPr lang="fr-CH" sz="3600" baseline="30000" dirty="0"/>
              <a:t>e</a:t>
            </a:r>
            <a:r>
              <a:rPr lang="fr-CH" sz="3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3600" dirty="0"/>
              <a:t>deux ou trois périodes hebdomadaires</a:t>
            </a:r>
            <a:br>
              <a:rPr lang="fr-CH" sz="3600" dirty="0"/>
            </a:br>
            <a:r>
              <a:rPr lang="fr-CH" sz="3600" dirty="0"/>
              <a:t>en dehors de la grille horaire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3600" dirty="0"/>
              <a:t>les élèves s’engagent à suivre le cours en </a:t>
            </a:r>
            <a:br>
              <a:rPr lang="fr-CH" sz="3600" dirty="0"/>
            </a:br>
            <a:r>
              <a:rPr lang="fr-CH" sz="3600" dirty="0"/>
              <a:t>entier et toute absence devra être justifiée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3600" dirty="0"/>
              <a:t>les notes sont inscrites dans l’agenda,</a:t>
            </a:r>
            <a:br>
              <a:rPr lang="fr-CH" sz="3600" dirty="0"/>
            </a:br>
            <a:r>
              <a:rPr lang="fr-CH" sz="3600" dirty="0"/>
              <a:t>mais ne comptent pas dans la moyenne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3600" dirty="0"/>
              <a:t>possibilité de choisir le grec au gymnase (OS ou langue 3)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C6BCF68C-8724-47BE-A7A0-A21337615559}" type="slidenum">
              <a:rPr lang="fr-CH" smtClean="0"/>
              <a:t>3</a:t>
            </a:fld>
            <a:endParaRPr lang="fr-CH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E49F95-1152-498A-82BD-CB3F0F5B5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872" y="1994429"/>
            <a:ext cx="2856187" cy="286914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553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7E9947B-F98F-4640-867C-E124B46E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À quoi ça sert?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B8A90C8-22F0-432B-BB31-48BF7638D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41005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culture générale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connaissances historiques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connaissances des mythes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grammaire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étymologie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alphabet grec </a:t>
            </a:r>
          </a:p>
          <a:p>
            <a:pPr>
              <a:buFont typeface="Arial" panose="020B0604020202020204" pitchFamily="34" charset="0"/>
              <a:buChar char="•"/>
            </a:pPr>
            <a:endParaRPr lang="fr-CH" sz="3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B02133-D11A-4C17-9CE6-04066F4FC215}"/>
              </a:ext>
            </a:extLst>
          </p:cNvPr>
          <p:cNvSpPr txBox="1"/>
          <p:nvPr/>
        </p:nvSpPr>
        <p:spPr>
          <a:xfrm>
            <a:off x="6782541" y="2319874"/>
            <a:ext cx="3923929" cy="280076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CH" sz="4400" dirty="0"/>
              <a:t>La Grèce: berceau de la civilisation occidentale</a:t>
            </a:r>
          </a:p>
        </p:txBody>
      </p:sp>
    </p:spTree>
    <p:extLst>
      <p:ext uri="{BB962C8B-B14F-4D97-AF65-F5344CB8AC3E}">
        <p14:creationId xmlns:p14="http://schemas.microsoft.com/office/powerpoint/2010/main" val="35637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DC8CB-966F-4F6F-8171-08FC42EE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Qu’est-ce qu’on y fait?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DF6F58-DCD6-4699-8BBD-F27EBDAC4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On y apprend la langue grecque.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3400" dirty="0"/>
              <a:t> </a:t>
            </a:r>
            <a:r>
              <a:rPr lang="fr-CH" sz="2800" dirty="0"/>
              <a:t>alphabet</a:t>
            </a:r>
            <a:r>
              <a:rPr lang="fr-CH" sz="2800"/>
              <a:t>, vocabulaire, étymologie</a:t>
            </a:r>
            <a:r>
              <a:rPr lang="fr-CH" sz="2800" dirty="0"/>
              <a:t>, grammaire</a:t>
            </a:r>
            <a:endParaRPr lang="fr-CH" sz="3400" dirty="0"/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On lit des petits textes.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On découvre la culture de la Grèce antique.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3400" dirty="0"/>
              <a:t> </a:t>
            </a:r>
            <a:r>
              <a:rPr lang="fr-CH" sz="2800" dirty="0"/>
              <a:t>histoire, civilisation, théâtre, guerres, philosophie, sciences, mythes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2800" dirty="0"/>
              <a:t> à travers des textes, des images, des reportages, des films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600" dirty="0"/>
              <a:t> On fait des recherches par soi-même.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2800" dirty="0"/>
              <a:t> recherches dans des livres et sur internet, exposés, dessins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H" sz="3000" dirty="0"/>
              <a:t> </a:t>
            </a:r>
            <a:r>
              <a:rPr lang="fr-CH" sz="3600" dirty="0"/>
              <a:t>On fait des sorties, voire des voyages.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0BF4F2-E3B1-4A2E-ADD2-6F56EA27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43D81D-85F6-45B9-A5C6-2F043D3D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5</a:t>
            </a:fld>
            <a:endParaRPr lang="fr-CH"/>
          </a:p>
        </p:txBody>
      </p:sp>
      <p:pic>
        <p:nvPicPr>
          <p:cNvPr id="7" name="Image 6" descr="Une image contenant ciel, extérieur, personne, posant&#10;&#10;Description générée avec un niveau de confiance très élevé">
            <a:extLst>
              <a:ext uri="{FF2B5EF4-FFF2-40B4-BE49-F238E27FC236}">
                <a16:creationId xmlns:a16="http://schemas.microsoft.com/office/drawing/2014/main" id="{37991C9C-86EA-4A0E-BF83-BDD9B4012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58" y="464609"/>
            <a:ext cx="3683000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73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moyens d’enseignement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6</a:t>
            </a:fld>
            <a:endParaRPr lang="fr-CH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4" y="1917973"/>
            <a:ext cx="2398236" cy="36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1"/>
          <a:stretch/>
        </p:blipFill>
        <p:spPr>
          <a:xfrm>
            <a:off x="8452188" y="1926755"/>
            <a:ext cx="2644679" cy="36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7870B2-EB17-43E6-8FCD-F8B0C9C5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222" y="1926755"/>
            <a:ext cx="2506966" cy="3600000"/>
          </a:xfrm>
          <a:prstGeom prst="rect">
            <a:avLst/>
          </a:prstGeom>
        </p:spPr>
      </p:pic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6D149BBB-9F85-4562-B00D-F3FC3FC3F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r="1236"/>
          <a:stretch/>
        </p:blipFill>
        <p:spPr>
          <a:xfrm>
            <a:off x="3538210" y="1926755"/>
            <a:ext cx="2398237" cy="3600000"/>
          </a:xfrm>
        </p:spPr>
      </p:pic>
    </p:spTree>
    <p:extLst>
      <p:ext uri="{BB962C8B-B14F-4D97-AF65-F5344CB8AC3E}">
        <p14:creationId xmlns:p14="http://schemas.microsoft.com/office/powerpoint/2010/main" val="386320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ABB703-2B0E-4C3B-B4A2-F3973548E5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A73093-4B9D-420D-B17E-52293703A1D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DA498-D9A2-4DA9-B9DA-B3776E08CF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21570E-E159-49A6-9891-FA397B7A92D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mur, intérieur, toilette&#10;&#10;Description générée avec un niveau de confiance très élevé">
            <a:extLst>
              <a:ext uri="{FF2B5EF4-FFF2-40B4-BE49-F238E27FC236}">
                <a16:creationId xmlns:a16="http://schemas.microsoft.com/office/drawing/2014/main" id="{7992587A-F3F6-4FD1-BF37-A5C4B646B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" y="883893"/>
            <a:ext cx="5451627" cy="47701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D2E619-074B-4F7C-B066-0E614ED4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fr-CH" dirty="0"/>
              <a:t>Petite initiation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DDCF63-0E91-482A-9B30-63C6042A9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 anchor="ctr"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r-CH" sz="2400" dirty="0"/>
              <a:t>L’alphabet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2400" dirty="0"/>
              <a:t>La lecture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2400" dirty="0"/>
              <a:t>L’écriture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2400" dirty="0"/>
              <a:t>L’étymologie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CH" sz="2400" dirty="0"/>
              <a:t>La culture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20BA45-F3FA-4B0D-9ACC-81FA3000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CH"/>
              <a:t>Cours facultatif de grec ancien | EPS Préverenges | Albin Jaques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E3729B-C59C-424A-9AE8-A25C3673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6BCF68C-8724-47BE-A7A0-A21337615559}" type="slidenum">
              <a:rPr lang="fr-CH" smtClean="0"/>
              <a:pPr>
                <a:spcAft>
                  <a:spcPts val="600"/>
                </a:spcAft>
              </a:pPr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4515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1">
            <a:extLst>
              <a:ext uri="{FF2B5EF4-FFF2-40B4-BE49-F238E27FC236}">
                <a16:creationId xmlns:a16="http://schemas.microsoft.com/office/drawing/2014/main" id="{36D16D1E-4205-49F5-BD2A-DA769947C1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13">
            <a:extLst>
              <a:ext uri="{FF2B5EF4-FFF2-40B4-BE49-F238E27FC236}">
                <a16:creationId xmlns:a16="http://schemas.microsoft.com/office/drawing/2014/main" id="{012FD100-C039-4E03-B5E4-2EDFA7290A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15">
            <a:extLst>
              <a:ext uri="{FF2B5EF4-FFF2-40B4-BE49-F238E27FC236}">
                <a16:creationId xmlns:a16="http://schemas.microsoft.com/office/drawing/2014/main" id="{4418FCD2-8448-4A81-8EB4-72250F7827B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17">
            <a:extLst>
              <a:ext uri="{FF2B5EF4-FFF2-40B4-BE49-F238E27FC236}">
                <a16:creationId xmlns:a16="http://schemas.microsoft.com/office/drawing/2014/main" id="{FB5993E2-C02B-4335-ABA5-D8EC465551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C0B801A2-5622-4BE8-9AD2-C337A2CD00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B7AF614F-5BC3-4086-99F5-B87C5847A0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000D94-30BD-4095-A070-2B8E2EF5EE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L’alphabet</a:t>
            </a:r>
            <a:br>
              <a:rPr lang="en-US" sz="2000" dirty="0">
                <a:solidFill>
                  <a:srgbClr val="FFFFFF"/>
                </a:solidFill>
              </a:rPr>
            </a:b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  <a:latin typeface="+mn-lt"/>
              </a:rPr>
              <a:t>majuscule</a:t>
            </a:r>
            <a:br>
              <a:rPr lang="en-US" sz="2000" dirty="0">
                <a:solidFill>
                  <a:srgbClr val="FFFFFF"/>
                </a:solidFill>
                <a:latin typeface="+mn-lt"/>
              </a:rPr>
            </a:br>
            <a:r>
              <a:rPr lang="en-US" sz="2000" dirty="0">
                <a:solidFill>
                  <a:srgbClr val="FFFFFF"/>
                </a:solidFill>
                <a:latin typeface="+mn-lt"/>
              </a:rPr>
              <a:t>minuscule</a:t>
            </a:r>
            <a:br>
              <a:rPr lang="en-US" sz="2000" dirty="0">
                <a:solidFill>
                  <a:srgbClr val="FFFFFF"/>
                </a:solidFill>
                <a:latin typeface="+mn-lt"/>
              </a:rPr>
            </a:br>
            <a:r>
              <a:rPr lang="en-US" sz="2000" dirty="0">
                <a:solidFill>
                  <a:srgbClr val="FFFFFF"/>
                </a:solidFill>
                <a:latin typeface="+mn-lt"/>
              </a:rPr>
              <a:t>nom de la 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lettre</a:t>
            </a:r>
            <a:br>
              <a:rPr lang="en-US" sz="2000" dirty="0">
                <a:solidFill>
                  <a:srgbClr val="FFFFFF"/>
                </a:solidFill>
                <a:latin typeface="+mn-lt"/>
              </a:rPr>
            </a:br>
            <a:r>
              <a:rPr lang="en-US" sz="2000" dirty="0">
                <a:solidFill>
                  <a:srgbClr val="FFFFFF"/>
                </a:solidFill>
                <a:latin typeface="+mn-lt"/>
              </a:rPr>
              <a:t>transcription/</a:t>
            </a:r>
            <a:r>
              <a:rPr lang="en-US" sz="2000" dirty="0" err="1">
                <a:solidFill>
                  <a:srgbClr val="FFFFFF"/>
                </a:solidFill>
                <a:latin typeface="+mn-lt"/>
              </a:rPr>
              <a:t>prononciation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6AEAA1-F8F0-4985-AE5D-1F1E922D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42017" y="6459785"/>
            <a:ext cx="510516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Cours facultatif de grec ancien | EPS Préverenges | Albin Jaques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37F1CE-1C82-453E-8548-6CDBEF8C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C6BCF68C-8724-47BE-A7A0-A21337615559}" type="slidenum">
              <a:rPr lang="en-US">
                <a:solidFill>
                  <a:schemeClr val="tx2"/>
                </a:solidFill>
              </a:rPr>
              <a:pPr defTabSz="457200">
                <a:spcAft>
                  <a:spcPts val="600"/>
                </a:spcAft>
              </a:pPr>
              <a:t>8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50" name="Espace réservé du texte vertical 2">
            <a:extLst>
              <a:ext uri="{FF2B5EF4-FFF2-40B4-BE49-F238E27FC236}">
                <a16:creationId xmlns:a16="http://schemas.microsoft.com/office/drawing/2014/main" id="{6ABEA84A-858F-453E-9D83-67B00FA78C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418545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2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6D8810B-B9EA-4A92-8A6A-B6AB0060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Lis les mots grecs, puis relie-les à leur signification</a:t>
            </a:r>
            <a:r>
              <a:rPr lang="fr-CH" sz="2800" dirty="0"/>
              <a:t> (en t’aidant de mots savants en français)</a:t>
            </a:r>
            <a:endParaRPr lang="fr-CH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B6E2F2E-7191-4A20-8300-E89DEA289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3"/>
            <a:ext cx="1781606" cy="4472475"/>
          </a:xfrm>
        </p:spPr>
        <p:txBody>
          <a:bodyPr/>
          <a:lstStyle/>
          <a:p>
            <a:r>
              <a:rPr lang="fr-CH" dirty="0" err="1"/>
              <a:t>δέκ</a:t>
            </a:r>
            <a:r>
              <a:rPr lang="fr-CH" dirty="0"/>
              <a:t>α</a:t>
            </a:r>
            <a:br>
              <a:rPr lang="fr-CH" dirty="0"/>
            </a:br>
            <a:r>
              <a:rPr lang="fr-CH" dirty="0"/>
              <a:t>ὁ βίος</a:t>
            </a:r>
            <a:br>
              <a:rPr lang="fr-CH" dirty="0"/>
            </a:br>
            <a:r>
              <a:rPr lang="fr-CH" dirty="0"/>
              <a:t>ὁ θεός</a:t>
            </a:r>
            <a:br>
              <a:rPr lang="fr-CH" dirty="0"/>
            </a:br>
            <a:r>
              <a:rPr lang="fr-CH" dirty="0"/>
              <a:t>ὁ ἵππος</a:t>
            </a:r>
            <a:br>
              <a:rPr lang="fr-CH" dirty="0"/>
            </a:br>
            <a:r>
              <a:rPr lang="fr-CH" dirty="0"/>
              <a:t>ὁ ταῦρος</a:t>
            </a:r>
            <a:br>
              <a:rPr lang="fr-CH" dirty="0"/>
            </a:br>
            <a:r>
              <a:rPr lang="fr-CH" dirty="0"/>
              <a:t>ὁ ὀφθαλμός</a:t>
            </a:r>
            <a:br>
              <a:rPr lang="fr-CH" dirty="0"/>
            </a:br>
            <a:r>
              <a:rPr lang="fr-CH" dirty="0"/>
              <a:t>τὸ ἄστρον</a:t>
            </a:r>
            <a:br>
              <a:rPr lang="fr-CH" dirty="0"/>
            </a:br>
            <a:r>
              <a:rPr lang="fr-CH" dirty="0"/>
              <a:t>ὁ μῦθος</a:t>
            </a:r>
            <a:br>
              <a:rPr lang="fr-CH" dirty="0"/>
            </a:br>
            <a:r>
              <a:rPr lang="fr-CH" dirty="0"/>
              <a:t>τὸ μέτρον</a:t>
            </a:r>
            <a:br>
              <a:rPr lang="fr-CH" dirty="0"/>
            </a:br>
            <a:r>
              <a:rPr lang="fr-CH" dirty="0"/>
              <a:t>τὸ φάρμακον</a:t>
            </a:r>
            <a:br>
              <a:rPr lang="fr-CH" dirty="0"/>
            </a:br>
            <a:r>
              <a:rPr lang="fr-CH" dirty="0"/>
              <a:t>ὁ χρόνος</a:t>
            </a:r>
            <a:br>
              <a:rPr lang="fr-CH" dirty="0"/>
            </a:br>
            <a:r>
              <a:rPr lang="fr-CH" dirty="0"/>
              <a:t>δύο</a:t>
            </a:r>
            <a:br>
              <a:rPr lang="fr-CH" dirty="0"/>
            </a:br>
            <a:r>
              <a:rPr lang="fr-CH" dirty="0"/>
              <a:t>ὁ δάκτυλος</a:t>
            </a:r>
            <a:br>
              <a:rPr lang="fr-CH" dirty="0"/>
            </a:br>
            <a:r>
              <a:rPr lang="fr-CH" dirty="0"/>
              <a:t>ὁ πόταμος</a:t>
            </a:r>
            <a:br>
              <a:rPr lang="fr-CH" dirty="0"/>
            </a:br>
            <a:r>
              <a:rPr lang="fr-CH" dirty="0"/>
              <a:t>ἡ θάλασσα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9F20136B-F8B7-4342-BE78-A5AA2A89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1212" y="1845735"/>
            <a:ext cx="1409946" cy="4472473"/>
          </a:xfrm>
        </p:spPr>
        <p:txBody>
          <a:bodyPr/>
          <a:lstStyle/>
          <a:p>
            <a:r>
              <a:rPr lang="fr-CH" dirty="0"/>
              <a:t>deux</a:t>
            </a:r>
            <a:br>
              <a:rPr lang="fr-CH" dirty="0"/>
            </a:br>
            <a:r>
              <a:rPr lang="fr-CH" dirty="0"/>
              <a:t>la vie</a:t>
            </a:r>
            <a:br>
              <a:rPr lang="fr-CH" dirty="0"/>
            </a:br>
            <a:r>
              <a:rPr lang="fr-CH" dirty="0"/>
              <a:t>dix</a:t>
            </a:r>
            <a:br>
              <a:rPr lang="fr-CH" dirty="0"/>
            </a:br>
            <a:r>
              <a:rPr lang="fr-CH" dirty="0"/>
              <a:t>le remède</a:t>
            </a:r>
            <a:br>
              <a:rPr lang="fr-CH" dirty="0"/>
            </a:br>
            <a:r>
              <a:rPr lang="fr-CH" dirty="0"/>
              <a:t>la mesure</a:t>
            </a:r>
            <a:br>
              <a:rPr lang="fr-CH" dirty="0"/>
            </a:br>
            <a:r>
              <a:rPr lang="fr-CH" dirty="0"/>
              <a:t>le récit</a:t>
            </a:r>
            <a:br>
              <a:rPr lang="fr-CH" dirty="0"/>
            </a:br>
            <a:r>
              <a:rPr lang="fr-CH" dirty="0"/>
              <a:t>le cheval</a:t>
            </a:r>
            <a:br>
              <a:rPr lang="fr-CH" dirty="0"/>
            </a:br>
            <a:r>
              <a:rPr lang="fr-CH" dirty="0"/>
              <a:t>le fleuve</a:t>
            </a:r>
            <a:br>
              <a:rPr lang="fr-CH" dirty="0"/>
            </a:br>
            <a:r>
              <a:rPr lang="fr-CH" dirty="0"/>
              <a:t>le doigt</a:t>
            </a:r>
            <a:br>
              <a:rPr lang="fr-CH" dirty="0"/>
            </a:br>
            <a:r>
              <a:rPr lang="fr-CH" dirty="0"/>
              <a:t>le temps</a:t>
            </a:r>
            <a:br>
              <a:rPr lang="fr-CH" dirty="0"/>
            </a:br>
            <a:r>
              <a:rPr lang="fr-CH" dirty="0"/>
              <a:t>le taureau</a:t>
            </a:r>
            <a:br>
              <a:rPr lang="fr-CH" dirty="0"/>
            </a:br>
            <a:r>
              <a:rPr lang="fr-CH" dirty="0"/>
              <a:t>l’œil</a:t>
            </a:r>
            <a:br>
              <a:rPr lang="fr-CH" dirty="0"/>
            </a:br>
            <a:r>
              <a:rPr lang="fr-CH" dirty="0"/>
              <a:t>l’étoile</a:t>
            </a:r>
            <a:br>
              <a:rPr lang="fr-CH" dirty="0"/>
            </a:br>
            <a:r>
              <a:rPr lang="fr-CH" dirty="0"/>
              <a:t>la mer</a:t>
            </a:r>
            <a:br>
              <a:rPr lang="fr-CH" dirty="0"/>
            </a:br>
            <a:r>
              <a:rPr lang="fr-CH" dirty="0"/>
              <a:t>le dieu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0568C2-6E7E-4F4F-A8B3-A6212024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Cours facultatif de grec ancien | EPS Préverenges | Albin Jaques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4C83C4-6FBD-4519-8573-2022C6F8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F68C-8724-47BE-A7A0-A21337615559}" type="slidenum">
              <a:rPr lang="fr-CH" smtClean="0"/>
              <a:t>9</a:t>
            </a:fld>
            <a:endParaRPr lang="fr-CH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86ADB9-7CF0-4C60-864F-40988F62E1BD}"/>
              </a:ext>
            </a:extLst>
          </p:cNvPr>
          <p:cNvSpPr txBox="1"/>
          <p:nvPr/>
        </p:nvSpPr>
        <p:spPr>
          <a:xfrm>
            <a:off x="6332876" y="1961245"/>
            <a:ext cx="4822804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Α/α = a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Β/β = b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Γ/γ = g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Δ/δ = d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Ε/ε = e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Ζ/ζ = (d)z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Η/η = ê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Θ/θ = t(h)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Ι/ι = i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Κ/κ = k/c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Λ/λ = l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Μ/μ = m	</a:t>
            </a:r>
          </a:p>
          <a:p>
            <a:endParaRPr lang="fr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fr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Ν/ν = n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Ξ/ξ = x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Ο/ο = o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Π/π = p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Ρ/ρ = r(h)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Σ/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σς</a:t>
            </a:r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s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Τ/τ = t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Υ/υ = u/y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Φ/φ = f/ph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Χ/χ = c(h)</a:t>
            </a: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Ψ/ψ = </a:t>
            </a:r>
            <a:r>
              <a:rPr lang="fr-CH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ps</a:t>
            </a:r>
            <a:endParaRPr lang="fr-CH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Ω/ω = ô</a:t>
            </a:r>
            <a:endParaRPr lang="fr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B55F11-75EA-4C04-A8B7-D0F1DB8F305E}"/>
              </a:ext>
            </a:extLst>
          </p:cNvPr>
          <p:cNvSpPr txBox="1"/>
          <p:nvPr/>
        </p:nvSpPr>
        <p:spPr>
          <a:xfrm>
            <a:off x="4493485" y="5866568"/>
            <a:ext cx="627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 peux essayer de copier quelques mots grecs sur une feuille.</a:t>
            </a:r>
          </a:p>
        </p:txBody>
      </p:sp>
    </p:spTree>
    <p:extLst>
      <p:ext uri="{BB962C8B-B14F-4D97-AF65-F5344CB8AC3E}">
        <p14:creationId xmlns:p14="http://schemas.microsoft.com/office/powerpoint/2010/main" val="9522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12501</TotalTime>
  <Words>1113</Words>
  <Application>Microsoft Office PowerPoint</Application>
  <PresentationFormat>Grand écran</PresentationFormat>
  <Paragraphs>139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Garamond Classical</vt:lpstr>
      <vt:lpstr>Rétrospective</vt:lpstr>
      <vt:lpstr>ἡ Ἑλληνικὴ γλῶττα</vt:lpstr>
      <vt:lpstr>Présentation PowerPoint</vt:lpstr>
      <vt:lpstr>Qu’est-ce que le cours fac de grec?</vt:lpstr>
      <vt:lpstr>À quoi ça sert?</vt:lpstr>
      <vt:lpstr>Qu’est-ce qu’on y fait?</vt:lpstr>
      <vt:lpstr>Les moyens d’enseignement</vt:lpstr>
      <vt:lpstr>Petite initiation</vt:lpstr>
      <vt:lpstr>L’alphabet  majuscule minuscule nom de la lettre transcription/prononciation</vt:lpstr>
      <vt:lpstr>Lis les mots grecs, puis relie-les à leur signification (en t’aidant de mots savants en français)</vt:lpstr>
      <vt:lpstr>Étymologie</vt:lpstr>
      <vt:lpstr>Culture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 plus d’informations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ἡ Ἐλληνικὴ γλώσσα</dc:title>
  <dc:creator>Albin Jaques</dc:creator>
  <cp:lastModifiedBy>Albin JAQUES</cp:lastModifiedBy>
  <cp:revision>22</cp:revision>
  <dcterms:created xsi:type="dcterms:W3CDTF">2013-10-23T11:41:56Z</dcterms:created>
  <dcterms:modified xsi:type="dcterms:W3CDTF">2021-02-09T16:47:36Z</dcterms:modified>
</cp:coreProperties>
</file>